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733" r:id="rId92"/>
    <p:sldMasterId id="2147485226" r:id="rId93"/>
    <p:sldMasterId id="2147485400" r:id="rId94"/>
  </p:sldMasterIdLst>
  <p:notesMasterIdLst>
    <p:notesMasterId r:id="rId107"/>
  </p:notesMasterIdLst>
  <p:handoutMasterIdLst>
    <p:handoutMasterId r:id="rId108"/>
  </p:handoutMasterIdLst>
  <p:sldIdLst>
    <p:sldId id="733" r:id="rId95"/>
    <p:sldId id="732" r:id="rId96"/>
    <p:sldId id="734" r:id="rId97"/>
    <p:sldId id="735" r:id="rId98"/>
    <p:sldId id="743" r:id="rId99"/>
    <p:sldId id="736" r:id="rId100"/>
    <p:sldId id="737" r:id="rId101"/>
    <p:sldId id="738" r:id="rId102"/>
    <p:sldId id="739" r:id="rId103"/>
    <p:sldId id="740" r:id="rId104"/>
    <p:sldId id="741" r:id="rId105"/>
    <p:sldId id="742" r:id="rId106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400" b="1" kern="1200">
        <a:solidFill>
          <a:srgbClr val="FFFFFF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1400" b="1" kern="1200">
        <a:solidFill>
          <a:srgbClr val="FFFFFF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1400" b="1" kern="1200">
        <a:solidFill>
          <a:srgbClr val="FFFFFF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1400" b="1" kern="1200">
        <a:solidFill>
          <a:srgbClr val="FFFFFF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432" userDrawn="1">
          <p15:clr>
            <a:srgbClr val="A4A3A4"/>
          </p15:clr>
        </p15:guide>
        <p15:guide id="2" orient="horz" pos="3864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pos="5158" userDrawn="1">
          <p15:clr>
            <a:srgbClr val="A4A3A4"/>
          </p15:clr>
        </p15:guide>
        <p15:guide id="5" orient="horz" pos="1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720"/>
    <a:srgbClr val="21AD24"/>
    <a:srgbClr val="820000"/>
    <a:srgbClr val="CCFF99"/>
    <a:srgbClr val="FF9933"/>
    <a:srgbClr val="FDFF69"/>
    <a:srgbClr val="DEE062"/>
    <a:srgbClr val="FFFFE7"/>
    <a:srgbClr val="003366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10" autoAdjust="0"/>
    <p:restoredTop sz="93772" autoAdjust="0"/>
  </p:normalViewPr>
  <p:slideViewPr>
    <p:cSldViewPr snapToGrid="0">
      <p:cViewPr>
        <p:scale>
          <a:sx n="150" d="100"/>
          <a:sy n="150" d="100"/>
        </p:scale>
        <p:origin x="72" y="-1080"/>
      </p:cViewPr>
      <p:guideLst>
        <p:guide orient="horz" pos="432"/>
        <p:guide orient="horz" pos="3864"/>
        <p:guide pos="816"/>
        <p:guide pos="5158"/>
        <p:guide orient="horz" pos="1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96" y="-3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tableStyles" Target="tableStyles.xml"/><Relationship Id="rId16" Type="http://schemas.openxmlformats.org/officeDocument/2006/relationships/customXml" Target="../customXml/item16.xml"/><Relationship Id="rId107" Type="http://schemas.openxmlformats.org/officeDocument/2006/relationships/notesMaster" Target="notesMasters/notesMaster1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slide" Target="slides/slide8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slide" Target="slides/slide1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slide" Target="slides/slide9.xml"/><Relationship Id="rId108" Type="http://schemas.openxmlformats.org/officeDocument/2006/relationships/handoutMaster" Target="handoutMasters/handoutMaster1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slide" Target="slides/slide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" Target="slides/slide12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slideMaster" Target="slideMasters/slideMaster3.xml"/><Relationship Id="rId99" Type="http://schemas.openxmlformats.org/officeDocument/2006/relationships/slide" Target="slides/slide5.xml"/><Relationship Id="rId101" Type="http://schemas.openxmlformats.org/officeDocument/2006/relationships/slide" Target="slides/slide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presProps" Target="presProps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slide" Target="slides/slide3.xml"/><Relationship Id="rId104" Type="http://schemas.openxmlformats.org/officeDocument/2006/relationships/slide" Target="slides/slide10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slideMaster" Target="slideMasters/slideMaster1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viewProps" Target="viewProps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slide" Target="slides/slide6.xml"/><Relationship Id="rId105" Type="http://schemas.openxmlformats.org/officeDocument/2006/relationships/slide" Target="slides/slide1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slideMaster" Target="slideMasters/slideMaster2.xml"/><Relationship Id="rId98" Type="http://schemas.openxmlformats.org/officeDocument/2006/relationships/slide" Target="slides/slide4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9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l" eaLnBrk="0" hangingPunct="0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389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r" eaLnBrk="0" hangingPunct="0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1pPr>
          </a:lstStyle>
          <a:p>
            <a:pPr>
              <a:defRPr/>
            </a:pPr>
            <a:fld id="{E6FE9414-BFAE-4BDE-9079-418179242A5C}" type="datetime1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2"/>
            <a:ext cx="3169920" cy="480389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l" eaLnBrk="0" hangingPunct="0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172"/>
            <a:ext cx="3169920" cy="480389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r" eaLnBrk="0" hangingPunct="0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1pPr>
          </a:lstStyle>
          <a:p>
            <a:pPr>
              <a:defRPr/>
            </a:pPr>
            <a:fld id="{0E6B187B-03A6-4B7E-8E3E-CEF742CA7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171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5207" tIns="47604" rIns="95207" bIns="47604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 b="0" u="sng">
                <a:solidFill>
                  <a:schemeClr val="tx1"/>
                </a:solidFill>
                <a:effectLst/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3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5207" tIns="47604" rIns="95207" bIns="4760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b="0" u="sng">
                <a:solidFill>
                  <a:schemeClr val="tx1"/>
                </a:solidFill>
                <a:effectLst/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1228"/>
            <a:ext cx="5364480" cy="4320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5207" tIns="47604" rIns="95207" bIns="476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815"/>
            <a:ext cx="3169920" cy="48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5207" tIns="47604" rIns="95207" bIns="47604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 u="sng">
                <a:solidFill>
                  <a:schemeClr val="tx1"/>
                </a:solidFill>
                <a:effectLst/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0815"/>
            <a:ext cx="3169920" cy="48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5207" tIns="47604" rIns="95207" bIns="4760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u="sng">
                <a:solidFill>
                  <a:schemeClr val="tx1"/>
                </a:solidFill>
                <a:effectLst/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1pPr>
          </a:lstStyle>
          <a:p>
            <a:pPr>
              <a:defRPr/>
            </a:pPr>
            <a:fld id="{3BD3375A-52E1-4A80-8080-62AEC9B38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14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D3375A-52E1-4A80-8080-62AEC9B38C8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31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D3375A-52E1-4A80-8080-62AEC9B38C8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33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D3375A-52E1-4A80-8080-62AEC9B38C8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18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D3375A-52E1-4A80-8080-62AEC9B38C8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91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D3375A-52E1-4A80-8080-62AEC9B38C8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37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D3375A-52E1-4A80-8080-62AEC9B38C8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15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D3375A-52E1-4A80-8080-62AEC9B38C8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26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D3375A-52E1-4A80-8080-62AEC9B38C8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75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D3375A-52E1-4A80-8080-62AEC9B38C8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82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D3375A-52E1-4A80-8080-62AEC9B38C8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73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D3375A-52E1-4A80-8080-62AEC9B38C8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23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D3375A-52E1-4A80-8080-62AEC9B38C8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1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97000" y="1515176"/>
            <a:ext cx="6350000" cy="1270000"/>
          </a:xfrm>
        </p:spPr>
        <p:txBody>
          <a:bodyPr anchor="b"/>
          <a:lstStyle>
            <a:lvl1pPr algn="ctr">
              <a:defRPr sz="3000" spc="10" baseline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7000" y="3200400"/>
            <a:ext cx="6350000" cy="753534"/>
          </a:xfrm>
        </p:spPr>
        <p:txBody>
          <a:bodyPr/>
          <a:lstStyle>
            <a:lvl1pPr marL="0" indent="0" algn="ctr">
              <a:buFontTx/>
              <a:buNone/>
              <a:defRPr sz="2000" b="0" i="0" spc="10" baseline="0"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Es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sri logo_ppt_520px.png"/>
          <p:cNvPicPr>
            <a:picLocks noChangeAspect="1"/>
          </p:cNvPicPr>
          <p:nvPr userDrawn="1"/>
        </p:nvPicPr>
        <p:blipFill>
          <a:blip r:embed="rId2"/>
          <a:srcRect r="-11670" b="12286"/>
          <a:stretch>
            <a:fillRect/>
          </a:stretch>
        </p:blipFill>
        <p:spPr bwMode="auto">
          <a:xfrm>
            <a:off x="6350000" y="5210175"/>
            <a:ext cx="2794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010CorpPPT4x3_bg_esri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eader-bann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hidden">
          <a:xfrm>
            <a:off x="0" y="685800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43584"/>
            <a:ext cx="7315200" cy="34747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1947672"/>
            <a:ext cx="66294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lnSpc>
                <a:spcPts val="1800"/>
              </a:lnSpc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ri logo_ppt_520px.png"/>
          <p:cNvPicPr>
            <a:picLocks noChangeAspect="1"/>
          </p:cNvPicPr>
          <p:nvPr userDrawn="1"/>
        </p:nvPicPr>
        <p:blipFill>
          <a:blip r:embed="rId2"/>
          <a:srcRect r="-11670" b="12286"/>
          <a:stretch>
            <a:fillRect/>
          </a:stretch>
        </p:blipFill>
        <p:spPr bwMode="auto">
          <a:xfrm>
            <a:off x="6350000" y="5210175"/>
            <a:ext cx="2794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97000" y="1515176"/>
            <a:ext cx="6350000" cy="1270000"/>
          </a:xfrm>
        </p:spPr>
        <p:txBody>
          <a:bodyPr anchor="b"/>
          <a:lstStyle>
            <a:lvl1pPr algn="ctr">
              <a:defRPr sz="3000" spc="10" baseline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7000" y="3200400"/>
            <a:ext cx="6350000" cy="753534"/>
          </a:xfrm>
        </p:spPr>
        <p:txBody>
          <a:bodyPr/>
          <a:lstStyle>
            <a:lvl1pPr marL="0" indent="0" algn="ctr">
              <a:buFontTx/>
              <a:buNone/>
              <a:defRPr sz="2000" b="0" i="0" spc="10" baseline="0"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eader-bann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871663" y="5646738"/>
            <a:ext cx="6357937" cy="522287"/>
          </a:xfrm>
        </p:spPr>
        <p:txBody>
          <a:bodyPr anchor="b"/>
          <a:lstStyle>
            <a:lvl1pPr algn="r">
              <a:buNone/>
              <a:defRPr sz="1400" b="0" i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3732"/>
            <a:ext cx="7315200" cy="4826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14400" y="1233941"/>
            <a:ext cx="7315200" cy="479425"/>
          </a:xfrm>
        </p:spPr>
        <p:txBody>
          <a:bodyPr tIns="91440">
            <a:normAutofit/>
          </a:bodyPr>
          <a:lstStyle>
            <a:lvl1pPr>
              <a:buNone/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1422400" y="1887538"/>
            <a:ext cx="6821488" cy="3525837"/>
          </a:xfrm>
        </p:spPr>
        <p:txBody>
          <a:bodyPr>
            <a:normAutofit/>
          </a:bodyPr>
          <a:lstStyle>
            <a:lvl1pPr marL="177800" indent="-177800">
              <a:buClr>
                <a:schemeClr val="bg1"/>
              </a:buClr>
              <a:buFont typeface="Arial" pitchFamily="34" charset="0"/>
              <a:buChar char="•"/>
              <a:defRPr sz="2000"/>
            </a:lvl1pPr>
            <a:lvl2pPr marL="517525" indent="-174625">
              <a:buClr>
                <a:schemeClr val="bg1"/>
              </a:buClr>
              <a:buFont typeface="Arial" pitchFamily="34" charset="0"/>
              <a:buChar char="•"/>
              <a:defRPr sz="1800"/>
            </a:lvl2pPr>
            <a:lvl3pPr marL="781050" indent="-149225">
              <a:buClr>
                <a:schemeClr val="bg1"/>
              </a:buClr>
              <a:buFont typeface="Arial" pitchFamily="34" charset="0"/>
              <a:buChar char="•"/>
              <a:defRPr sz="1600"/>
            </a:lvl3pPr>
            <a:lvl4pPr marL="1044575" indent="-149225">
              <a:buClr>
                <a:schemeClr val="bg1"/>
              </a:buClr>
              <a:buFont typeface="Arial" pitchFamily="34" charset="0"/>
              <a:buChar char="•"/>
              <a:defRPr sz="1400"/>
            </a:lvl4pPr>
            <a:lvl5pPr marL="1344613" indent="-185738">
              <a:buClr>
                <a:schemeClr val="bg1"/>
              </a:buClr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No Sub Title or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der-bann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23900"/>
            <a:ext cx="7315200" cy="4826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1422400" y="1887538"/>
            <a:ext cx="6821488" cy="3525837"/>
          </a:xfrm>
        </p:spPr>
        <p:txBody>
          <a:bodyPr>
            <a:normAutofit/>
          </a:bodyPr>
          <a:lstStyle>
            <a:lvl1pPr marL="177800" indent="-177800">
              <a:buClr>
                <a:schemeClr val="bg1"/>
              </a:buClr>
              <a:buFont typeface="Arial" pitchFamily="34" charset="0"/>
              <a:buChar char="•"/>
              <a:defRPr sz="2000"/>
            </a:lvl1pPr>
            <a:lvl2pPr marL="517525" indent="-174625">
              <a:buClr>
                <a:schemeClr val="bg1"/>
              </a:buClr>
              <a:buFont typeface="Arial" pitchFamily="34" charset="0"/>
              <a:buChar char="•"/>
              <a:defRPr sz="1800"/>
            </a:lvl2pPr>
            <a:lvl3pPr marL="781050" indent="-149225">
              <a:buClr>
                <a:schemeClr val="bg1"/>
              </a:buClr>
              <a:buFont typeface="Arial" pitchFamily="34" charset="0"/>
              <a:buChar char="•"/>
              <a:defRPr sz="1600"/>
            </a:lvl3pPr>
            <a:lvl4pPr marL="1044575" indent="-149225">
              <a:buClr>
                <a:schemeClr val="bg1"/>
              </a:buClr>
              <a:buFont typeface="Arial" pitchFamily="34" charset="0"/>
              <a:buChar char="•"/>
              <a:defRPr sz="1400"/>
            </a:lvl4pPr>
            <a:lvl5pPr marL="1344613" indent="-185738">
              <a:buClr>
                <a:schemeClr val="bg1"/>
              </a:buClr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871663" y="5646738"/>
            <a:ext cx="6357937" cy="522287"/>
          </a:xfrm>
        </p:spPr>
        <p:txBody>
          <a:bodyPr anchor="b"/>
          <a:lstStyle>
            <a:lvl1pPr algn="r">
              <a:buNone/>
              <a:defRPr sz="1400" b="0" i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3732"/>
            <a:ext cx="7315200" cy="4826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1422400" y="1887538"/>
            <a:ext cx="6821488" cy="3525837"/>
          </a:xfrm>
        </p:spPr>
        <p:txBody>
          <a:bodyPr>
            <a:normAutofit/>
          </a:bodyPr>
          <a:lstStyle>
            <a:lvl1pPr marL="177800" indent="-177800">
              <a:buClr>
                <a:schemeClr val="bg1"/>
              </a:buClr>
              <a:buFont typeface="Arial" pitchFamily="34" charset="0"/>
              <a:buChar char="•"/>
              <a:defRPr sz="2000"/>
            </a:lvl1pPr>
            <a:lvl2pPr marL="517525" indent="-174625">
              <a:buClr>
                <a:schemeClr val="bg1"/>
              </a:buClr>
              <a:buFont typeface="Arial" pitchFamily="34" charset="0"/>
              <a:buChar char="•"/>
              <a:defRPr sz="1800"/>
            </a:lvl2pPr>
            <a:lvl3pPr marL="781050" indent="-149225">
              <a:buClr>
                <a:schemeClr val="bg1"/>
              </a:buClr>
              <a:buFont typeface="Arial" pitchFamily="34" charset="0"/>
              <a:buChar char="•"/>
              <a:defRPr sz="1600"/>
            </a:lvl3pPr>
            <a:lvl4pPr marL="1044575" indent="-149225">
              <a:buClr>
                <a:schemeClr val="bg1"/>
              </a:buClr>
              <a:buFont typeface="Arial" pitchFamily="34" charset="0"/>
              <a:buChar char="•"/>
              <a:defRPr sz="1400"/>
            </a:lvl4pPr>
            <a:lvl5pPr marL="1344613" indent="-185738">
              <a:buClr>
                <a:schemeClr val="bg1"/>
              </a:buClr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14400" y="1233941"/>
            <a:ext cx="7315200" cy="479425"/>
          </a:xfrm>
        </p:spPr>
        <p:txBody>
          <a:bodyPr tIns="91440">
            <a:normAutofit/>
          </a:bodyPr>
          <a:lstStyle>
            <a:lvl1pPr>
              <a:buNone/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nner_gradien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2444750"/>
            <a:ext cx="825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97000" y="2544064"/>
            <a:ext cx="6350000" cy="966788"/>
          </a:xfrm>
        </p:spPr>
        <p:txBody>
          <a:bodyPr anchor="ctr"/>
          <a:lstStyle>
            <a:lvl1pPr algn="ctr">
              <a:defRPr kumimoji="0" lang="en-US" sz="3600" b="1" i="0" u="none" strike="noStrike" kern="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1141413"/>
            <a:ext cx="9144000" cy="5486400"/>
            <a:chOff x="0" y="685800"/>
            <a:chExt cx="9144000" cy="5486400"/>
          </a:xfrm>
        </p:grpSpPr>
        <p:cxnSp>
          <p:nvCxnSpPr>
            <p:cNvPr id="6" name="Straight Connector 5"/>
            <p:cNvCxnSpPr/>
            <p:nvPr userDrawn="1"/>
          </p:nvCxnSpPr>
          <p:spPr bwMode="auto">
            <a:xfrm>
              <a:off x="548640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2011680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 userDrawn="1"/>
          </p:nvCxnSpPr>
          <p:spPr bwMode="auto">
            <a:xfrm>
              <a:off x="3474720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 userDrawn="1"/>
          </p:nvCxnSpPr>
          <p:spPr bwMode="auto">
            <a:xfrm>
              <a:off x="4937760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 userDrawn="1"/>
          </p:nvCxnSpPr>
          <p:spPr bwMode="auto">
            <a:xfrm>
              <a:off x="6400800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>
              <a:off x="7863840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 rot="10800000">
              <a:off x="0" y="5171280"/>
              <a:ext cx="914400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6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chemeClr val="accent4">
                      <a:lumMod val="50000"/>
                    </a:scheme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 userDrawn="1"/>
          </p:nvCxnSpPr>
          <p:spPr bwMode="auto">
            <a:xfrm rot="10800000">
              <a:off x="0" y="4009760"/>
              <a:ext cx="914400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6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chemeClr val="accent4">
                      <a:lumMod val="50000"/>
                    </a:scheme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 userDrawn="1"/>
          </p:nvCxnSpPr>
          <p:spPr bwMode="auto">
            <a:xfrm rot="10800000">
              <a:off x="0" y="2848240"/>
              <a:ext cx="914400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6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chemeClr val="accent4">
                      <a:lumMod val="50000"/>
                    </a:scheme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rot="10800000">
              <a:off x="0" y="1686720"/>
              <a:ext cx="914400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6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chemeClr val="accent4">
                      <a:lumMod val="50000"/>
                    </a:scheme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alpha val="30196"/>
            </a:schemeClr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solidFill>
                <a:srgbClr val="04617B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17" name="Picture 15" descr="WorldMapBg_hue.png"/>
          <p:cNvPicPr>
            <a:picLocks noChangeAspect="1"/>
          </p:cNvPicPr>
          <p:nvPr/>
        </p:nvPicPr>
        <p:blipFill>
          <a:blip r:embed="rId2"/>
          <a:srcRect l="9821" r="9821" b="24535"/>
          <a:stretch>
            <a:fillRect/>
          </a:stretch>
        </p:blipFill>
        <p:spPr bwMode="auto">
          <a:xfrm>
            <a:off x="0" y="0"/>
            <a:ext cx="91440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header-bann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3732"/>
            <a:ext cx="7315200" cy="482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871663" y="5646738"/>
            <a:ext cx="6357937" cy="522287"/>
          </a:xfrm>
        </p:spPr>
        <p:txBody>
          <a:bodyPr anchor="b"/>
          <a:lstStyle>
            <a:lvl1pPr algn="r">
              <a:buNone/>
              <a:defRPr sz="1400" b="0" i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14400" y="1233941"/>
            <a:ext cx="7315200" cy="479425"/>
          </a:xfrm>
        </p:spPr>
        <p:txBody>
          <a:bodyPr tIns="91440">
            <a:normAutofit/>
          </a:bodyPr>
          <a:lstStyle>
            <a:lvl1pPr>
              <a:buNone/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634221copy_demo_b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38150" y="695325"/>
            <a:ext cx="5930900" cy="5870575"/>
            <a:chOff x="437931" y="695202"/>
            <a:chExt cx="5931335" cy="5870448"/>
          </a:xfrm>
        </p:grpSpPr>
        <p:cxnSp>
          <p:nvCxnSpPr>
            <p:cNvPr id="6" name="Straight Connector 5"/>
            <p:cNvCxnSpPr/>
            <p:nvPr userDrawn="1"/>
          </p:nvCxnSpPr>
          <p:spPr bwMode="auto">
            <a:xfrm>
              <a:off x="548429" y="695202"/>
              <a:ext cx="0" cy="5870448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 userDrawn="1"/>
          </p:nvCxnSpPr>
          <p:spPr bwMode="auto">
            <a:xfrm rot="10800000">
              <a:off x="437932" y="5636448"/>
              <a:ext cx="5931334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7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 userDrawn="1"/>
          </p:nvCxnSpPr>
          <p:spPr bwMode="auto">
            <a:xfrm rot="10800000">
              <a:off x="437932" y="4397869"/>
              <a:ext cx="5931334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7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 userDrawn="1"/>
          </p:nvCxnSpPr>
          <p:spPr bwMode="auto">
            <a:xfrm rot="10800000" flipV="1">
              <a:off x="437931" y="3159290"/>
              <a:ext cx="400219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80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20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 userDrawn="1"/>
          </p:nvCxnSpPr>
          <p:spPr bwMode="auto">
            <a:xfrm rot="10800000">
              <a:off x="437935" y="1920709"/>
              <a:ext cx="2542147" cy="1588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50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>
              <a:off x="2072541" y="1307850"/>
              <a:ext cx="0" cy="52578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>
              <a:off x="3596653" y="2679450"/>
              <a:ext cx="0" cy="38862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 userDrawn="1"/>
          </p:nvCxnSpPr>
          <p:spPr bwMode="auto">
            <a:xfrm>
              <a:off x="5120764" y="3749298"/>
              <a:ext cx="0" cy="2816352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4" name="Picture 13" descr="header-banner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4150" y="1876425"/>
            <a:ext cx="76200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3401568" y="2414401"/>
            <a:ext cx="4828032" cy="274320"/>
          </a:xfrm>
        </p:spPr>
        <p:txBody>
          <a:bodyPr anchor="b"/>
          <a:lstStyle>
            <a:lvl1pPr algn="r">
              <a:buFontTx/>
              <a:buNone/>
              <a:defRPr sz="18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3600" y="1918809"/>
            <a:ext cx="4826000" cy="509690"/>
          </a:xfrm>
        </p:spPr>
        <p:txBody>
          <a:bodyPr/>
          <a:lstStyle>
            <a:lvl1pPr algn="r">
              <a:defRPr sz="3000" spc="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eader-bann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871663" y="5646738"/>
            <a:ext cx="6357937" cy="522287"/>
          </a:xfrm>
        </p:spPr>
        <p:txBody>
          <a:bodyPr anchor="b"/>
          <a:lstStyle>
            <a:lvl1pPr algn="r">
              <a:buNone/>
              <a:defRPr sz="1400" b="0" i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3732"/>
            <a:ext cx="7315200" cy="4826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14400" y="1233941"/>
            <a:ext cx="7315200" cy="479425"/>
          </a:xfrm>
        </p:spPr>
        <p:txBody>
          <a:bodyPr tIns="91440">
            <a:normAutofit/>
          </a:bodyPr>
          <a:lstStyle>
            <a:lvl1pPr>
              <a:buNone/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1422400" y="1887538"/>
            <a:ext cx="6821488" cy="3525837"/>
          </a:xfrm>
        </p:spPr>
        <p:txBody>
          <a:bodyPr>
            <a:normAutofit/>
          </a:bodyPr>
          <a:lstStyle>
            <a:lvl1pPr marL="177800" indent="-177800">
              <a:buClr>
                <a:schemeClr val="bg1"/>
              </a:buClr>
              <a:buFont typeface="Arial" pitchFamily="34" charset="0"/>
              <a:buChar char="•"/>
              <a:defRPr sz="2000"/>
            </a:lvl1pPr>
            <a:lvl2pPr marL="517525" indent="-174625">
              <a:buClr>
                <a:schemeClr val="bg1"/>
              </a:buClr>
              <a:buFont typeface="Arial" pitchFamily="34" charset="0"/>
              <a:buChar char="•"/>
              <a:defRPr sz="1800"/>
            </a:lvl2pPr>
            <a:lvl3pPr marL="781050" indent="-149225">
              <a:buClr>
                <a:schemeClr val="bg1"/>
              </a:buClr>
              <a:buFont typeface="Arial" pitchFamily="34" charset="0"/>
              <a:buChar char="•"/>
              <a:defRPr sz="1600"/>
            </a:lvl3pPr>
            <a:lvl4pPr marL="1044575" indent="-149225">
              <a:buClr>
                <a:schemeClr val="bg1"/>
              </a:buClr>
              <a:buFont typeface="Arial" pitchFamily="34" charset="0"/>
              <a:buChar char="•"/>
              <a:defRPr sz="1400"/>
            </a:lvl4pPr>
            <a:lvl5pPr marL="1344613" indent="-185738">
              <a:buClr>
                <a:schemeClr val="bg1"/>
              </a:buClr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eader-banne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29214"/>
            <a:ext cx="7315200" cy="482600"/>
          </a:xfrm>
        </p:spPr>
        <p:txBody>
          <a:bodyPr/>
          <a:lstStyle>
            <a:lvl1pPr algn="l">
              <a:defRPr spc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871663" y="5646738"/>
            <a:ext cx="6357937" cy="522287"/>
          </a:xfrm>
        </p:spPr>
        <p:txBody>
          <a:bodyPr anchor="b"/>
          <a:lstStyle>
            <a:lvl1pPr algn="r">
              <a:buNone/>
              <a:defRPr sz="1400" b="0" i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14400" y="1233941"/>
            <a:ext cx="7315200" cy="479425"/>
          </a:xfrm>
        </p:spPr>
        <p:txBody>
          <a:bodyPr tIns="91440">
            <a:normAutofit/>
          </a:bodyPr>
          <a:lstStyle>
            <a:lvl1pPr>
              <a:buNone/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Es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sri logo_ppt_520px.png"/>
          <p:cNvPicPr>
            <a:picLocks noChangeAspect="1"/>
          </p:cNvPicPr>
          <p:nvPr userDrawn="1"/>
        </p:nvPicPr>
        <p:blipFill>
          <a:blip r:embed="rId2"/>
          <a:srcRect r="-11670" b="12286"/>
          <a:stretch>
            <a:fillRect/>
          </a:stretch>
        </p:blipFill>
        <p:spPr bwMode="auto">
          <a:xfrm>
            <a:off x="6350000" y="5210175"/>
            <a:ext cx="2794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010CorpPPT4x3_bg_esri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A56660B-7F4D-4A93-AC08-6105F7CDD280}" type="datetimeFigureOut">
              <a:rPr lang="en-US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625E840-C967-4C40-B517-FC4810741E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eader-bann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ner_gradient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44750"/>
            <a:ext cx="82296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505456"/>
            <a:ext cx="7086600" cy="1028700"/>
          </a:xfrm>
        </p:spPr>
        <p:txBody>
          <a:bodyPr anchor="ctr">
            <a:noAutofit/>
          </a:bodyPr>
          <a:lstStyle>
            <a:lvl1pPr algn="ctr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3600" b="1" i="0" kern="1200" cap="none" baseline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737690"/>
            <a:ext cx="6400800" cy="320040"/>
          </a:xfrm>
        </p:spPr>
        <p:txBody>
          <a:bodyPr>
            <a:noAutofit/>
          </a:bodyPr>
          <a:lstStyle>
            <a:lvl1pPr marL="0" indent="0" algn="r">
              <a:lnSpc>
                <a:spcPts val="2200"/>
              </a:lnSpc>
              <a:buNone/>
              <a:defRPr sz="18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1B59-C646-452E-866B-918107D5088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B942-F146-4AAF-ACD3-BD2734B015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sri logo_ppt_520px.png"/>
          <p:cNvPicPr>
            <a:picLocks noChangeAspect="1"/>
          </p:cNvPicPr>
          <p:nvPr userDrawn="1"/>
        </p:nvPicPr>
        <p:blipFill>
          <a:blip r:embed="rId2"/>
          <a:srcRect r="-11670" b="12286"/>
          <a:stretch>
            <a:fillRect/>
          </a:stretch>
        </p:blipFill>
        <p:spPr bwMode="auto">
          <a:xfrm>
            <a:off x="6350000" y="5210175"/>
            <a:ext cx="2794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4036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1B59-C646-452E-866B-918107D5088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B942-F146-4AAF-ACD3-BD2734B0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7412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1B59-C646-452E-866B-918107D5088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B942-F146-4AAF-ACD3-BD2734B0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4084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No Sub Title or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der-bann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23900"/>
            <a:ext cx="7315200" cy="4826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1422400" y="1887538"/>
            <a:ext cx="6821488" cy="3525837"/>
          </a:xfrm>
        </p:spPr>
        <p:txBody>
          <a:bodyPr>
            <a:normAutofit/>
          </a:bodyPr>
          <a:lstStyle>
            <a:lvl1pPr marL="177800" indent="-177800">
              <a:buClr>
                <a:schemeClr val="bg1"/>
              </a:buClr>
              <a:buFont typeface="Arial" pitchFamily="34" charset="0"/>
              <a:buChar char="•"/>
              <a:defRPr sz="2000"/>
            </a:lvl1pPr>
            <a:lvl2pPr marL="517525" indent="-174625">
              <a:buClr>
                <a:schemeClr val="bg1"/>
              </a:buClr>
              <a:buFont typeface="Arial" pitchFamily="34" charset="0"/>
              <a:buChar char="•"/>
              <a:defRPr sz="1800"/>
            </a:lvl2pPr>
            <a:lvl3pPr marL="781050" indent="-149225">
              <a:buClr>
                <a:schemeClr val="bg1"/>
              </a:buClr>
              <a:buFont typeface="Arial" pitchFamily="34" charset="0"/>
              <a:buChar char="•"/>
              <a:defRPr sz="1600"/>
            </a:lvl3pPr>
            <a:lvl4pPr marL="1044575" indent="-149225">
              <a:buClr>
                <a:schemeClr val="bg1"/>
              </a:buClr>
              <a:buFont typeface="Arial" pitchFamily="34" charset="0"/>
              <a:buChar char="•"/>
              <a:defRPr sz="1400"/>
            </a:lvl4pPr>
            <a:lvl5pPr marL="1344613" indent="-185738">
              <a:buClr>
                <a:schemeClr val="bg1"/>
              </a:buClr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1B59-C646-452E-866B-918107D5088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B942-F146-4AAF-ACD3-BD2734B0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0909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1B59-C646-452E-866B-918107D5088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B942-F146-4AAF-ACD3-BD2734B0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73248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1B59-C646-452E-866B-918107D5088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B942-F146-4AAF-ACD3-BD2734B0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19280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1B59-C646-452E-866B-918107D5088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B942-F146-4AAF-ACD3-BD2734B0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515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1B59-C646-452E-866B-918107D5088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B942-F146-4AAF-ACD3-BD2734B0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50237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1B59-C646-452E-866B-918107D5088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B942-F146-4AAF-ACD3-BD2734B0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10127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1B59-C646-452E-866B-918107D5088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B942-F146-4AAF-ACD3-BD2734B0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22176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1B59-C646-452E-866B-918107D5088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B942-F146-4AAF-ACD3-BD2734B0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10252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Es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860880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871663" y="5646738"/>
            <a:ext cx="6357937" cy="522287"/>
          </a:xfrm>
        </p:spPr>
        <p:txBody>
          <a:bodyPr anchor="b"/>
          <a:lstStyle>
            <a:lvl1pPr algn="r">
              <a:buNone/>
              <a:defRPr sz="1400" b="0" i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3732"/>
            <a:ext cx="7315200" cy="4826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1422400" y="1887538"/>
            <a:ext cx="6821488" cy="3525837"/>
          </a:xfrm>
        </p:spPr>
        <p:txBody>
          <a:bodyPr>
            <a:normAutofit/>
          </a:bodyPr>
          <a:lstStyle>
            <a:lvl1pPr marL="177800" indent="-177800">
              <a:buClr>
                <a:schemeClr val="bg1"/>
              </a:buClr>
              <a:buFont typeface="Arial" pitchFamily="34" charset="0"/>
              <a:buChar char="•"/>
              <a:defRPr sz="2000"/>
            </a:lvl1pPr>
            <a:lvl2pPr marL="517525" indent="-174625">
              <a:buClr>
                <a:schemeClr val="bg1"/>
              </a:buClr>
              <a:buFont typeface="Arial" pitchFamily="34" charset="0"/>
              <a:buChar char="•"/>
              <a:defRPr sz="1800"/>
            </a:lvl2pPr>
            <a:lvl3pPr marL="781050" indent="-149225">
              <a:buClr>
                <a:schemeClr val="bg1"/>
              </a:buClr>
              <a:buFont typeface="Arial" pitchFamily="34" charset="0"/>
              <a:buChar char="•"/>
              <a:defRPr sz="1600"/>
            </a:lvl3pPr>
            <a:lvl4pPr marL="1044575" indent="-149225">
              <a:buClr>
                <a:schemeClr val="bg1"/>
              </a:buClr>
              <a:buFont typeface="Arial" pitchFamily="34" charset="0"/>
              <a:buChar char="•"/>
              <a:defRPr sz="1400"/>
            </a:lvl4pPr>
            <a:lvl5pPr marL="1344613" indent="-185738">
              <a:buClr>
                <a:schemeClr val="bg1"/>
              </a:buClr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14400" y="1233941"/>
            <a:ext cx="7315200" cy="479425"/>
          </a:xfrm>
        </p:spPr>
        <p:txBody>
          <a:bodyPr tIns="91440">
            <a:normAutofit/>
          </a:bodyPr>
          <a:lstStyle>
            <a:lvl1pPr>
              <a:buNone/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nner_gradien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2444750"/>
            <a:ext cx="825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97000" y="2544064"/>
            <a:ext cx="6350000" cy="966788"/>
          </a:xfrm>
        </p:spPr>
        <p:txBody>
          <a:bodyPr anchor="ctr"/>
          <a:lstStyle>
            <a:lvl1pPr algn="ctr">
              <a:defRPr kumimoji="0" lang="en-US" sz="3600" b="1" i="0" u="none" strike="noStrike" kern="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1141413"/>
            <a:ext cx="9144000" cy="5486400"/>
            <a:chOff x="0" y="685800"/>
            <a:chExt cx="9144000" cy="5486400"/>
          </a:xfrm>
        </p:grpSpPr>
        <p:cxnSp>
          <p:nvCxnSpPr>
            <p:cNvPr id="6" name="Straight Connector 5"/>
            <p:cNvCxnSpPr/>
            <p:nvPr userDrawn="1"/>
          </p:nvCxnSpPr>
          <p:spPr bwMode="auto">
            <a:xfrm>
              <a:off x="499872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1962912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 userDrawn="1"/>
          </p:nvCxnSpPr>
          <p:spPr bwMode="auto">
            <a:xfrm>
              <a:off x="3425952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 userDrawn="1"/>
          </p:nvCxnSpPr>
          <p:spPr bwMode="auto">
            <a:xfrm>
              <a:off x="4888992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 userDrawn="1"/>
          </p:nvCxnSpPr>
          <p:spPr bwMode="auto">
            <a:xfrm>
              <a:off x="6352032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>
              <a:off x="7815072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 rot="10800000">
              <a:off x="0" y="5171280"/>
              <a:ext cx="914400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6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chemeClr val="accent4">
                      <a:lumMod val="50000"/>
                    </a:scheme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 userDrawn="1"/>
          </p:nvCxnSpPr>
          <p:spPr bwMode="auto">
            <a:xfrm rot="10800000">
              <a:off x="0" y="4009760"/>
              <a:ext cx="914400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6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chemeClr val="accent4">
                      <a:lumMod val="50000"/>
                    </a:scheme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 userDrawn="1"/>
          </p:nvCxnSpPr>
          <p:spPr bwMode="auto">
            <a:xfrm rot="10800000">
              <a:off x="0" y="2848240"/>
              <a:ext cx="914400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6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chemeClr val="accent4">
                      <a:lumMod val="50000"/>
                    </a:scheme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rot="10800000">
              <a:off x="0" y="1686720"/>
              <a:ext cx="914400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6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chemeClr val="accent4">
                      <a:lumMod val="50000"/>
                    </a:scheme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alpha val="30196"/>
            </a:schemeClr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solidFill>
                <a:schemeClr val="tx2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17" name="Picture 15" descr="WorldMapBg_hue.png"/>
          <p:cNvPicPr>
            <a:picLocks noChangeAspect="1"/>
          </p:cNvPicPr>
          <p:nvPr/>
        </p:nvPicPr>
        <p:blipFill>
          <a:blip r:embed="rId2"/>
          <a:srcRect l="9821" r="9821" b="24535"/>
          <a:stretch>
            <a:fillRect/>
          </a:stretch>
        </p:blipFill>
        <p:spPr bwMode="auto">
          <a:xfrm>
            <a:off x="0" y="0"/>
            <a:ext cx="91440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header-bann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3732"/>
            <a:ext cx="7315200" cy="482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871663" y="5646738"/>
            <a:ext cx="6357937" cy="522287"/>
          </a:xfrm>
        </p:spPr>
        <p:txBody>
          <a:bodyPr anchor="b"/>
          <a:lstStyle>
            <a:lvl1pPr algn="r">
              <a:buNone/>
              <a:defRPr sz="1400" b="0" i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14400" y="1233941"/>
            <a:ext cx="7315200" cy="479425"/>
          </a:xfrm>
        </p:spPr>
        <p:txBody>
          <a:bodyPr tIns="91440">
            <a:normAutofit/>
          </a:bodyPr>
          <a:lstStyle>
            <a:lvl1pPr>
              <a:buNone/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634221copy_demo_b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38150" y="695325"/>
            <a:ext cx="5930900" cy="5870575"/>
            <a:chOff x="437931" y="695202"/>
            <a:chExt cx="5931335" cy="5870448"/>
          </a:xfrm>
        </p:grpSpPr>
        <p:cxnSp>
          <p:nvCxnSpPr>
            <p:cNvPr id="6" name="Straight Connector 5"/>
            <p:cNvCxnSpPr/>
            <p:nvPr userDrawn="1"/>
          </p:nvCxnSpPr>
          <p:spPr bwMode="auto">
            <a:xfrm>
              <a:off x="499658" y="695202"/>
              <a:ext cx="0" cy="5870448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 userDrawn="1"/>
          </p:nvCxnSpPr>
          <p:spPr bwMode="auto">
            <a:xfrm rot="10800000">
              <a:off x="437932" y="5636448"/>
              <a:ext cx="5931334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7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 userDrawn="1"/>
          </p:nvCxnSpPr>
          <p:spPr bwMode="auto">
            <a:xfrm rot="10800000">
              <a:off x="437932" y="4397869"/>
              <a:ext cx="5931334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7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 userDrawn="1"/>
          </p:nvCxnSpPr>
          <p:spPr bwMode="auto">
            <a:xfrm rot="10800000" flipV="1">
              <a:off x="437931" y="3159290"/>
              <a:ext cx="400219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80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20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 userDrawn="1"/>
          </p:nvCxnSpPr>
          <p:spPr bwMode="auto">
            <a:xfrm rot="10800000">
              <a:off x="437935" y="1920709"/>
              <a:ext cx="2542147" cy="1588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50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>
              <a:off x="2023769" y="1307850"/>
              <a:ext cx="0" cy="52578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>
              <a:off x="3547881" y="2679450"/>
              <a:ext cx="0" cy="38862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 userDrawn="1"/>
          </p:nvCxnSpPr>
          <p:spPr bwMode="auto">
            <a:xfrm>
              <a:off x="5071993" y="3749298"/>
              <a:ext cx="0" cy="2816352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4" name="Picture 13" descr="header-banner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4150" y="1876425"/>
            <a:ext cx="76200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3401568" y="2414401"/>
            <a:ext cx="4828032" cy="274320"/>
          </a:xfrm>
        </p:spPr>
        <p:txBody>
          <a:bodyPr anchor="b"/>
          <a:lstStyle>
            <a:lvl1pPr algn="r">
              <a:buFontTx/>
              <a:buNone/>
              <a:defRPr sz="18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3600" y="1918809"/>
            <a:ext cx="4826000" cy="509690"/>
          </a:xfrm>
        </p:spPr>
        <p:txBody>
          <a:bodyPr/>
          <a:lstStyle>
            <a:lvl1pPr algn="r">
              <a:defRPr sz="3000" spc="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eader-banne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29214"/>
            <a:ext cx="7315200" cy="482600"/>
          </a:xfrm>
        </p:spPr>
        <p:txBody>
          <a:bodyPr/>
          <a:lstStyle>
            <a:lvl1pPr algn="l">
              <a:defRPr spc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871663" y="5646738"/>
            <a:ext cx="6357937" cy="522287"/>
          </a:xfrm>
        </p:spPr>
        <p:txBody>
          <a:bodyPr anchor="b"/>
          <a:lstStyle>
            <a:lvl1pPr algn="r">
              <a:buNone/>
              <a:defRPr sz="1400" b="0" i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14400" y="1233941"/>
            <a:ext cx="7315200" cy="479425"/>
          </a:xfrm>
        </p:spPr>
        <p:txBody>
          <a:bodyPr tIns="91440">
            <a:normAutofit/>
          </a:bodyPr>
          <a:lstStyle>
            <a:lvl1pPr>
              <a:buNone/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23900"/>
            <a:ext cx="7315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947863"/>
            <a:ext cx="66103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4" r:id="rId1"/>
    <p:sldLayoutId id="2147485325" r:id="rId2"/>
    <p:sldLayoutId id="2147485326" r:id="rId3"/>
    <p:sldLayoutId id="2147485318" r:id="rId4"/>
    <p:sldLayoutId id="2147485327" r:id="rId5"/>
    <p:sldLayoutId id="2147485328" r:id="rId6"/>
    <p:sldLayoutId id="2147485329" r:id="rId7"/>
    <p:sldLayoutId id="2147485330" r:id="rId8"/>
    <p:sldLayoutId id="2147485319" r:id="rId9"/>
    <p:sldLayoutId id="2147485331" r:id="rId10"/>
    <p:sldLayoutId id="2147485332" r:id="rId11"/>
    <p:sldLayoutId id="2147485374" r:id="rId12"/>
  </p:sldLayoutIdLst>
  <p:transition advClick="0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177800" indent="-177800" algn="l" rtl="0" eaLnBrk="0" fontAlgn="base" hangingPunct="0">
        <a:spcBef>
          <a:spcPts val="300"/>
        </a:spcBef>
        <a:spcAft>
          <a:spcPts val="600"/>
        </a:spcAft>
        <a:buClr>
          <a:srgbClr val="0BD0D9"/>
        </a:buClr>
        <a:buSzPct val="80000"/>
        <a:buChar char="•"/>
        <a:defRPr sz="2000" b="1">
          <a:solidFill>
            <a:srgbClr val="FFFFFF"/>
          </a:solidFill>
          <a:latin typeface="+mn-lt"/>
          <a:ea typeface="+mn-ea"/>
          <a:cs typeface="+mn-cs"/>
        </a:defRPr>
      </a:lvl1pPr>
      <a:lvl2pPr marL="517525" indent="-174625" algn="l" rtl="0" eaLnBrk="0" fontAlgn="base" hangingPunct="0">
        <a:spcBef>
          <a:spcPct val="0"/>
        </a:spcBef>
        <a:spcAft>
          <a:spcPts val="600"/>
        </a:spcAft>
        <a:buClr>
          <a:srgbClr val="0BD0D9"/>
        </a:buClr>
        <a:buSzPct val="80000"/>
        <a:buFont typeface="Lucida Grande"/>
        <a:buChar char="-"/>
        <a:defRPr b="1">
          <a:solidFill>
            <a:srgbClr val="FFFFFF"/>
          </a:solidFill>
          <a:latin typeface="+mn-lt"/>
          <a:ea typeface="+mn-ea"/>
          <a:cs typeface="ＭＳ Ｐゴシック"/>
        </a:defRPr>
      </a:lvl2pPr>
      <a:lvl3pPr marL="781050" indent="-149225" algn="l" rtl="0" eaLnBrk="0" fontAlgn="base" hangingPunct="0">
        <a:spcBef>
          <a:spcPct val="0"/>
        </a:spcBef>
        <a:spcAft>
          <a:spcPts val="600"/>
        </a:spcAft>
        <a:buClr>
          <a:srgbClr val="0BD0D9"/>
        </a:buClr>
        <a:buSzPct val="80000"/>
        <a:buFont typeface="Lucida Grande"/>
        <a:buChar char="-"/>
        <a:defRPr sz="1600" b="1">
          <a:solidFill>
            <a:srgbClr val="FFFFFF"/>
          </a:solidFill>
          <a:latin typeface="+mn-lt"/>
          <a:ea typeface="+mn-ea"/>
          <a:cs typeface="ＭＳ Ｐゴシック"/>
        </a:defRPr>
      </a:lvl3pPr>
      <a:lvl4pPr marL="1044575" indent="-1492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sz="1400" b="1">
          <a:solidFill>
            <a:srgbClr val="FFFFFF"/>
          </a:solidFill>
          <a:latin typeface="+mn-lt"/>
          <a:ea typeface="+mn-ea"/>
          <a:cs typeface="ＭＳ Ｐゴシック"/>
        </a:defRPr>
      </a:lvl4pPr>
      <a:lvl5pPr marL="1344613" indent="-1857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sz="1200" b="1">
          <a:solidFill>
            <a:srgbClr val="FFFFFF"/>
          </a:solidFill>
          <a:latin typeface="+mn-lt"/>
          <a:ea typeface="+mn-ea"/>
          <a:cs typeface="ＭＳ Ｐゴシック"/>
        </a:defRPr>
      </a:lvl5pPr>
      <a:lvl6pPr marL="1801813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lang="en-US" sz="1200" b="1" dirty="0">
          <a:solidFill>
            <a:srgbClr val="FFFFFF"/>
          </a:solidFill>
          <a:effectLst/>
          <a:latin typeface="+mn-lt"/>
          <a:ea typeface="+mn-ea"/>
        </a:defRPr>
      </a:lvl6pPr>
      <a:lvl7pPr marL="2259013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sz="1200" b="1">
          <a:solidFill>
            <a:srgbClr val="FFFFFF"/>
          </a:solidFill>
          <a:effectLst/>
          <a:latin typeface="+mn-lt"/>
          <a:ea typeface="+mn-ea"/>
        </a:defRPr>
      </a:lvl7pPr>
      <a:lvl8pPr marL="2716213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sz="1200" b="1">
          <a:solidFill>
            <a:srgbClr val="FFFFFF"/>
          </a:solidFill>
          <a:effectLst/>
          <a:latin typeface="+mn-lt"/>
          <a:ea typeface="+mn-ea"/>
        </a:defRPr>
      </a:lvl8pPr>
      <a:lvl9pPr marL="3173413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sz="1200" b="1">
          <a:solidFill>
            <a:srgbClr val="FFFFFF"/>
          </a:solidFill>
          <a:effectLst/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23900"/>
            <a:ext cx="7315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947863"/>
            <a:ext cx="66103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5" r:id="rId1"/>
    <p:sldLayoutId id="2147485336" r:id="rId2"/>
    <p:sldLayoutId id="2147485337" r:id="rId3"/>
    <p:sldLayoutId id="2147485320" r:id="rId4"/>
    <p:sldLayoutId id="2147485338" r:id="rId5"/>
    <p:sldLayoutId id="2147485339" r:id="rId6"/>
    <p:sldLayoutId id="2147485340" r:id="rId7"/>
    <p:sldLayoutId id="2147485341" r:id="rId8"/>
    <p:sldLayoutId id="2147485321" r:id="rId9"/>
    <p:sldLayoutId id="2147485342" r:id="rId10"/>
    <p:sldLayoutId id="2147485343" r:id="rId11"/>
    <p:sldLayoutId id="2147485344" r:id="rId12"/>
    <p:sldLayoutId id="2147485345" r:id="rId13"/>
    <p:sldLayoutId id="2147485346" r:id="rId14"/>
  </p:sldLayoutIdLst>
  <p:transition advClick="0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177800" indent="-177800" algn="l" rtl="0" eaLnBrk="0" fontAlgn="base" hangingPunct="0">
        <a:spcBef>
          <a:spcPts val="300"/>
        </a:spcBef>
        <a:spcAft>
          <a:spcPts val="600"/>
        </a:spcAft>
        <a:buClr>
          <a:srgbClr val="0BD0D9"/>
        </a:buClr>
        <a:buSzPct val="80000"/>
        <a:buChar char="•"/>
        <a:defRPr sz="2000" b="1">
          <a:solidFill>
            <a:srgbClr val="FFFFFF"/>
          </a:solidFill>
          <a:latin typeface="+mn-lt"/>
          <a:ea typeface="+mn-ea"/>
          <a:cs typeface="+mn-cs"/>
        </a:defRPr>
      </a:lvl1pPr>
      <a:lvl2pPr marL="517525" indent="-174625" algn="l" rtl="0" eaLnBrk="0" fontAlgn="base" hangingPunct="0">
        <a:spcBef>
          <a:spcPct val="0"/>
        </a:spcBef>
        <a:spcAft>
          <a:spcPts val="600"/>
        </a:spcAft>
        <a:buClr>
          <a:srgbClr val="0BD0D9"/>
        </a:buClr>
        <a:buSzPct val="80000"/>
        <a:buFont typeface="Lucida Grande"/>
        <a:buChar char="-"/>
        <a:defRPr b="1">
          <a:solidFill>
            <a:srgbClr val="FFFFFF"/>
          </a:solidFill>
          <a:latin typeface="+mn-lt"/>
          <a:ea typeface="+mn-ea"/>
          <a:cs typeface="ＭＳ Ｐゴシック"/>
        </a:defRPr>
      </a:lvl2pPr>
      <a:lvl3pPr marL="781050" indent="-149225" algn="l" rtl="0" eaLnBrk="0" fontAlgn="base" hangingPunct="0">
        <a:spcBef>
          <a:spcPct val="0"/>
        </a:spcBef>
        <a:spcAft>
          <a:spcPts val="600"/>
        </a:spcAft>
        <a:buClr>
          <a:srgbClr val="0BD0D9"/>
        </a:buClr>
        <a:buSzPct val="80000"/>
        <a:buFont typeface="Lucida Grande"/>
        <a:buChar char="-"/>
        <a:defRPr sz="1600" b="1">
          <a:solidFill>
            <a:srgbClr val="FFFFFF"/>
          </a:solidFill>
          <a:latin typeface="+mn-lt"/>
          <a:ea typeface="+mn-ea"/>
          <a:cs typeface="ＭＳ Ｐゴシック"/>
        </a:defRPr>
      </a:lvl3pPr>
      <a:lvl4pPr marL="1044575" indent="-1492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sz="1400" b="1">
          <a:solidFill>
            <a:srgbClr val="FFFFFF"/>
          </a:solidFill>
          <a:latin typeface="+mn-lt"/>
          <a:ea typeface="+mn-ea"/>
          <a:cs typeface="ＭＳ Ｐゴシック"/>
        </a:defRPr>
      </a:lvl4pPr>
      <a:lvl5pPr marL="1344613" indent="-1857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sz="1200" b="1">
          <a:solidFill>
            <a:srgbClr val="FFFFFF"/>
          </a:solidFill>
          <a:latin typeface="+mn-lt"/>
          <a:ea typeface="+mn-ea"/>
          <a:cs typeface="ＭＳ Ｐゴシック"/>
        </a:defRPr>
      </a:lvl5pPr>
      <a:lvl6pPr marL="1801813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lang="en-US" sz="1200" b="1" dirty="0">
          <a:solidFill>
            <a:srgbClr val="FFFFFF"/>
          </a:solidFill>
          <a:effectLst/>
          <a:latin typeface="+mn-lt"/>
          <a:ea typeface="+mn-ea"/>
        </a:defRPr>
      </a:lvl6pPr>
      <a:lvl7pPr marL="2259013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sz="1200" b="1">
          <a:solidFill>
            <a:srgbClr val="FFFFFF"/>
          </a:solidFill>
          <a:effectLst/>
          <a:latin typeface="+mn-lt"/>
          <a:ea typeface="+mn-ea"/>
        </a:defRPr>
      </a:lvl7pPr>
      <a:lvl8pPr marL="2716213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sz="1200" b="1">
          <a:solidFill>
            <a:srgbClr val="FFFFFF"/>
          </a:solidFill>
          <a:effectLst/>
          <a:latin typeface="+mn-lt"/>
          <a:ea typeface="+mn-ea"/>
        </a:defRPr>
      </a:lvl8pPr>
      <a:lvl9pPr marL="3173413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sz="1200" b="1">
          <a:solidFill>
            <a:srgbClr val="FFFFFF"/>
          </a:solidFill>
          <a:effectLst/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C1B59-C646-452E-866B-918107D5088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FB942-F146-4AAF-ACD3-BD2734B0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7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1" r:id="rId1"/>
    <p:sldLayoutId id="2147485402" r:id="rId2"/>
    <p:sldLayoutId id="2147485403" r:id="rId3"/>
    <p:sldLayoutId id="2147485404" r:id="rId4"/>
    <p:sldLayoutId id="2147485405" r:id="rId5"/>
    <p:sldLayoutId id="2147485406" r:id="rId6"/>
    <p:sldLayoutId id="2147485407" r:id="rId7"/>
    <p:sldLayoutId id="2147485408" r:id="rId8"/>
    <p:sldLayoutId id="2147485409" r:id="rId9"/>
    <p:sldLayoutId id="2147485410" r:id="rId10"/>
    <p:sldLayoutId id="2147485411" r:id="rId11"/>
    <p:sldLayoutId id="2147485412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acounty.maps.arcgis.com/home/item.html?id=31f35e95748442afb6302f61a9f19d7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.png"/><Relationship Id="rId5" Type="http://schemas.openxmlformats.org/officeDocument/2006/relationships/hyperlink" Target="http://lacounty.maps.arcgis.com/home/item.html?id=69c84abf3919423692a7dbfcd99812f2" TargetMode="External"/><Relationship Id="rId4" Type="http://schemas.openxmlformats.org/officeDocument/2006/relationships/hyperlink" Target="http://lacounty.maps.arcgis.com/home/item.html?id=c8259b594b34437493e9c0e8ae9fb54e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2742" y="92580"/>
            <a:ext cx="403373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rPr>
              <a:t>Instructions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0717" y="596815"/>
            <a:ext cx="8686805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ea typeface="ＭＳ Ｐゴシック" pitchFamily="34" charset="-128"/>
                <a:cs typeface="Arial" panose="020B0604020202020204" pitchFamily="34" charset="0"/>
                <a:sym typeface="Arial" pitchFamily="26" charset="0"/>
              </a:rPr>
              <a:t>The thumbnail boxes have been pre-sized for your use. Simply change the Title, Logo, Screenshot (if necessary), and Sharing.</a:t>
            </a:r>
            <a:endParaRPr lang="en-US" sz="1200" b="0" dirty="0">
              <a:solidFill>
                <a:schemeClr val="tx1"/>
              </a:solidFill>
              <a:ea typeface="ＭＳ Ｐゴシック" pitchFamily="34" charset="-128"/>
              <a:cs typeface="Arial" panose="020B0604020202020204" pitchFamily="34" charset="0"/>
              <a:sym typeface="Arial" pitchFamily="26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="0" dirty="0">
                <a:solidFill>
                  <a:schemeClr val="tx1"/>
                </a:solidFill>
                <a:ea typeface="ＭＳ Ｐゴシック" pitchFamily="34" charset="-128"/>
                <a:cs typeface="Arial" panose="020B0604020202020204" pitchFamily="34" charset="0"/>
                <a:sym typeface="Arial" pitchFamily="26" charset="0"/>
              </a:rPr>
              <a:t>Add your image/screenshot of your item to the slide &amp; replace the current image in the thumbnail with yours (you may need to send it to the front or back)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>
                <a:solidFill>
                  <a:schemeClr val="tx1"/>
                </a:solidFill>
                <a:ea typeface="ＭＳ Ｐゴシック" pitchFamily="34" charset="-128"/>
                <a:cs typeface="Arial" panose="020B0604020202020204" pitchFamily="34" charset="0"/>
                <a:sym typeface="Arial" pitchFamily="26" charset="0"/>
              </a:rPr>
              <a:t>Next delete the current logo and add your departmental logo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>
                <a:solidFill>
                  <a:schemeClr val="tx1"/>
                </a:solidFill>
                <a:ea typeface="ＭＳ Ｐゴシック" pitchFamily="34" charset="-128"/>
                <a:cs typeface="Arial" panose="020B0604020202020204" pitchFamily="34" charset="0"/>
                <a:sym typeface="Arial" pitchFamily="26" charset="0"/>
              </a:rPr>
              <a:t>Make sure you indicate the item type, sharing level and title of your item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>
                <a:solidFill>
                  <a:schemeClr val="tx1"/>
                </a:solidFill>
                <a:ea typeface="ＭＳ Ｐゴシック" pitchFamily="34" charset="-128"/>
                <a:cs typeface="Arial" panose="020B0604020202020204" pitchFamily="34" charset="0"/>
                <a:sym typeface="Arial" pitchFamily="26" charset="0"/>
              </a:rPr>
              <a:t>Use the snipping tool (or another tool) and snip out your thumbnail, save it as a PNG file, open it in Paint mode and make sure it meets the correct size requirement (it not you will need to change it to 200 x 133 pixels)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>
                <a:solidFill>
                  <a:schemeClr val="tx1"/>
                </a:solidFill>
                <a:ea typeface="ＭＳ Ｐゴシック" pitchFamily="34" charset="-128"/>
                <a:cs typeface="Arial" panose="020B0604020202020204" pitchFamily="34" charset="0"/>
                <a:sym typeface="Arial" pitchFamily="26" charset="0"/>
              </a:rPr>
              <a:t>Log into AGOL and find your item (usually under My Content)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>
                <a:solidFill>
                  <a:schemeClr val="tx1"/>
                </a:solidFill>
                <a:ea typeface="ＭＳ Ｐゴシック" pitchFamily="34" charset="-128"/>
                <a:cs typeface="Arial" panose="020B0604020202020204" pitchFamily="34" charset="0"/>
                <a:sym typeface="Arial" pitchFamily="26" charset="0"/>
              </a:rPr>
              <a:t>On the details page for your item, just above the item thumbnail, click “Edit Thumbnail,” then add your PNG file (you may need to refresh the page to see your thumbnail)</a:t>
            </a:r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398422" y="5659784"/>
            <a:ext cx="7315200" cy="11982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Examples –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Screenshots of Current AGOL Items Owned by Different Departments</a:t>
            </a:r>
          </a:p>
          <a:p>
            <a:pPr fontAlgn="auto">
              <a:spcAft>
                <a:spcPts val="0"/>
              </a:spcAft>
            </a:pP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Layer: </a:t>
            </a:r>
            <a:r>
              <a:rPr lang="en-US" sz="1200" b="0" dirty="0">
                <a:hlinkClick r:id="rId3"/>
              </a:rPr>
              <a:t>http://lacounty.maps.arcgis.com/home/item.html?id=31f35e95748442afb6302f61a9f19d7d</a:t>
            </a:r>
            <a:endParaRPr lang="en-US" sz="12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Application: </a:t>
            </a:r>
            <a:r>
              <a:rPr lang="en-US" sz="1200" b="0" dirty="0">
                <a:hlinkClick r:id="rId4"/>
              </a:rPr>
              <a:t>http://lacounty.maps.arcgis.com/home/item.html?id=c8259b594b34437493e9c0e8ae9fb54e</a:t>
            </a:r>
            <a:endParaRPr lang="en-US" sz="12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Web Map: </a:t>
            </a:r>
            <a:r>
              <a:rPr lang="en-US" sz="1200" b="0" dirty="0">
                <a:hlinkClick r:id="rId5"/>
              </a:rPr>
              <a:t>http://lacounty.maps.arcgis.com/home/item.html?id=69c84abf3919423692a7dbfcd99812f2</a:t>
            </a:r>
            <a:endParaRPr lang="en-US" sz="12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7128988" y="3149321"/>
            <a:ext cx="1600828" cy="1219711"/>
            <a:chOff x="6688748" y="4266188"/>
            <a:chExt cx="1582766" cy="1219711"/>
          </a:xfrm>
        </p:grpSpPr>
        <p:grpSp>
          <p:nvGrpSpPr>
            <p:cNvPr id="72" name="Group 71"/>
            <p:cNvGrpSpPr/>
            <p:nvPr/>
          </p:nvGrpSpPr>
          <p:grpSpPr>
            <a:xfrm>
              <a:off x="6688748" y="4266188"/>
              <a:ext cx="1582766" cy="1219711"/>
              <a:chOff x="2791629" y="748446"/>
              <a:chExt cx="1696642" cy="1314403"/>
            </a:xfrm>
          </p:grpSpPr>
          <p:sp>
            <p:nvSpPr>
              <p:cNvPr id="82" name="Rectangle 81"/>
              <p:cNvSpPr/>
              <p:nvPr/>
            </p:nvSpPr>
            <p:spPr bwMode="auto">
              <a:xfrm>
                <a:off x="2855401" y="769036"/>
                <a:ext cx="1601048" cy="1293813"/>
              </a:xfrm>
              <a:prstGeom prst="rect">
                <a:avLst/>
              </a:prstGeom>
              <a:solidFill>
                <a:schemeClr val="bg1"/>
              </a:solidFill>
              <a:ln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endParaRPr>
              </a:p>
            </p:txBody>
          </p:sp>
          <p:sp>
            <p:nvSpPr>
              <p:cNvPr id="83" name="Text Box 190"/>
              <p:cNvSpPr txBox="1">
                <a:spLocks noChangeArrowheads="1"/>
              </p:cNvSpPr>
              <p:nvPr/>
            </p:nvSpPr>
            <p:spPr bwMode="auto">
              <a:xfrm>
                <a:off x="2938890" y="1752191"/>
                <a:ext cx="1350497" cy="28192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100" dirty="0">
                    <a:solidFill>
                      <a:schemeClr val="tx1"/>
                    </a:solidFill>
                    <a:latin typeface="Corbel" pitchFamily="34" charset="0"/>
                    <a:cs typeface="Estrangelo Edessa" pitchFamily="66" charset="0"/>
                  </a:rPr>
                  <a:t>Group Private</a:t>
                </a:r>
              </a:p>
            </p:txBody>
          </p:sp>
          <p:sp>
            <p:nvSpPr>
              <p:cNvPr id="84" name="Text Box 190"/>
              <p:cNvSpPr txBox="1">
                <a:spLocks noChangeArrowheads="1"/>
              </p:cNvSpPr>
              <p:nvPr/>
            </p:nvSpPr>
            <p:spPr bwMode="auto">
              <a:xfrm>
                <a:off x="2791629" y="1420413"/>
                <a:ext cx="1619438" cy="28192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100" dirty="0">
                    <a:solidFill>
                      <a:schemeClr val="tx1"/>
                    </a:solidFill>
                    <a:latin typeface="Corbel" pitchFamily="34" charset="0"/>
                    <a:cs typeface="Estrangelo Edessa" pitchFamily="66" charset="0"/>
                  </a:rPr>
                  <a:t> LA County Only</a:t>
                </a:r>
              </a:p>
            </p:txBody>
          </p:sp>
          <p:sp>
            <p:nvSpPr>
              <p:cNvPr id="85" name="Text Box 190"/>
              <p:cNvSpPr txBox="1">
                <a:spLocks noChangeArrowheads="1"/>
              </p:cNvSpPr>
              <p:nvPr/>
            </p:nvSpPr>
            <p:spPr bwMode="auto">
              <a:xfrm>
                <a:off x="2858050" y="1064841"/>
                <a:ext cx="1619438" cy="28192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100" dirty="0">
                    <a:solidFill>
                      <a:schemeClr val="tx1"/>
                    </a:solidFill>
                    <a:latin typeface="Corbel" pitchFamily="34" charset="0"/>
                    <a:cs typeface="Estrangelo Edessa" pitchFamily="66" charset="0"/>
                  </a:rPr>
                  <a:t>Everyone (Public)</a:t>
                </a:r>
              </a:p>
            </p:txBody>
          </p:sp>
          <p:sp>
            <p:nvSpPr>
              <p:cNvPr id="86" name="Text Box 190"/>
              <p:cNvSpPr txBox="1">
                <a:spLocks noChangeArrowheads="1"/>
              </p:cNvSpPr>
              <p:nvPr/>
            </p:nvSpPr>
            <p:spPr bwMode="auto">
              <a:xfrm>
                <a:off x="2868833" y="748446"/>
                <a:ext cx="1619438" cy="28192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100" dirty="0">
                    <a:solidFill>
                      <a:schemeClr val="tx1"/>
                    </a:solidFill>
                    <a:latin typeface="Corbel" pitchFamily="34" charset="0"/>
                    <a:cs typeface="Estrangelo Edessa" pitchFamily="66" charset="0"/>
                  </a:rPr>
                  <a:t>Sharing Level</a:t>
                </a: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6731083" y="5151297"/>
              <a:ext cx="459322" cy="316478"/>
              <a:chOff x="3410575" y="1625285"/>
              <a:chExt cx="492369" cy="341047"/>
            </a:xfrm>
          </p:grpSpPr>
          <p:sp>
            <p:nvSpPr>
              <p:cNvPr id="80" name="Oval 79"/>
              <p:cNvSpPr/>
              <p:nvPr/>
            </p:nvSpPr>
            <p:spPr bwMode="auto">
              <a:xfrm>
                <a:off x="3495984" y="1669906"/>
                <a:ext cx="296426" cy="296426"/>
              </a:xfrm>
              <a:prstGeom prst="ellipse">
                <a:avLst/>
              </a:prstGeom>
              <a:solidFill>
                <a:srgbClr val="C00000"/>
              </a:solidFill>
              <a:ln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endParaRPr>
              </a:p>
            </p:txBody>
          </p:sp>
          <p:sp>
            <p:nvSpPr>
              <p:cNvPr id="81" name="Text Box 190"/>
              <p:cNvSpPr txBox="1">
                <a:spLocks noChangeArrowheads="1"/>
              </p:cNvSpPr>
              <p:nvPr/>
            </p:nvSpPr>
            <p:spPr bwMode="auto">
              <a:xfrm>
                <a:off x="3410575" y="1625285"/>
                <a:ext cx="492369" cy="33167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Corbel" pitchFamily="34" charset="0"/>
                    <a:cs typeface="Estrangelo Edessa" pitchFamily="66" charset="0"/>
                  </a:rPr>
                  <a:t>grp</a:t>
                </a: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6697700" y="4541388"/>
              <a:ext cx="459322" cy="307777"/>
              <a:chOff x="2881599" y="1461709"/>
              <a:chExt cx="492369" cy="331671"/>
            </a:xfrm>
          </p:grpSpPr>
          <p:sp>
            <p:nvSpPr>
              <p:cNvPr id="78" name="Oval 77"/>
              <p:cNvSpPr/>
              <p:nvPr/>
            </p:nvSpPr>
            <p:spPr bwMode="auto">
              <a:xfrm>
                <a:off x="2986030" y="1482134"/>
                <a:ext cx="296426" cy="296426"/>
              </a:xfrm>
              <a:prstGeom prst="ellipse">
                <a:avLst/>
              </a:prstGeom>
              <a:solidFill>
                <a:srgbClr val="1D9720"/>
              </a:solidFill>
              <a:ln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endParaRPr>
              </a:p>
            </p:txBody>
          </p:sp>
          <p:sp>
            <p:nvSpPr>
              <p:cNvPr id="79" name="Text Box 190"/>
              <p:cNvSpPr txBox="1">
                <a:spLocks noChangeArrowheads="1"/>
              </p:cNvSpPr>
              <p:nvPr/>
            </p:nvSpPr>
            <p:spPr bwMode="auto">
              <a:xfrm>
                <a:off x="2881599" y="1461709"/>
                <a:ext cx="492369" cy="33167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Corbel" pitchFamily="34" charset="0"/>
                    <a:cs typeface="Estrangelo Edessa" pitchFamily="66" charset="0"/>
                  </a:rPr>
                  <a:t>all</a:t>
                </a: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6713099" y="4842144"/>
              <a:ext cx="459322" cy="311506"/>
              <a:chOff x="2931606" y="905281"/>
              <a:chExt cx="492369" cy="335690"/>
            </a:xfrm>
          </p:grpSpPr>
          <p:sp>
            <p:nvSpPr>
              <p:cNvPr id="76" name="Oval 75"/>
              <p:cNvSpPr/>
              <p:nvPr/>
            </p:nvSpPr>
            <p:spPr bwMode="auto">
              <a:xfrm>
                <a:off x="3029578" y="944545"/>
                <a:ext cx="296426" cy="296426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endParaRPr>
              </a:p>
            </p:txBody>
          </p:sp>
          <p:sp>
            <p:nvSpPr>
              <p:cNvPr id="77" name="Text Box 190"/>
              <p:cNvSpPr txBox="1">
                <a:spLocks noChangeArrowheads="1"/>
              </p:cNvSpPr>
              <p:nvPr/>
            </p:nvSpPr>
            <p:spPr bwMode="auto">
              <a:xfrm>
                <a:off x="2931606" y="905281"/>
                <a:ext cx="492369" cy="33167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Corbel" pitchFamily="34" charset="0"/>
                    <a:cs typeface="Estrangelo Edessa" pitchFamily="66" charset="0"/>
                  </a:rPr>
                  <a:t>org</a:t>
                </a:r>
              </a:p>
            </p:txBody>
          </p:sp>
        </p:grpSp>
      </p:grpSp>
      <p:sp>
        <p:nvSpPr>
          <p:cNvPr id="87" name="TextBox 86"/>
          <p:cNvSpPr txBox="1"/>
          <p:nvPr/>
        </p:nvSpPr>
        <p:spPr>
          <a:xfrm>
            <a:off x="596922" y="3128299"/>
            <a:ext cx="1610296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ea typeface="ＭＳ Ｐゴシック" pitchFamily="34" charset="-128"/>
                <a:cs typeface="Arial" panose="020B0604020202020204" pitchFamily="34" charset="0"/>
                <a:sym typeface="Arial" pitchFamily="26" charset="0"/>
              </a:rPr>
              <a:t>Common Item Types: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  <a:ea typeface="ＭＳ Ｐゴシック" pitchFamily="34" charset="-128"/>
                <a:cs typeface="Arial" panose="020B0604020202020204" pitchFamily="34" charset="0"/>
                <a:sym typeface="Arial" pitchFamily="26" charset="0"/>
              </a:rPr>
              <a:t>Layer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  <a:ea typeface="ＭＳ Ｐゴシック" pitchFamily="34" charset="-128"/>
                <a:cs typeface="Arial" panose="020B0604020202020204" pitchFamily="34" charset="0"/>
                <a:sym typeface="Arial" pitchFamily="26" charset="0"/>
              </a:rPr>
              <a:t>Shapefile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  <a:ea typeface="ＭＳ Ｐゴシック" pitchFamily="34" charset="-128"/>
                <a:cs typeface="Arial" panose="020B0604020202020204" pitchFamily="34" charset="0"/>
                <a:sym typeface="Arial" pitchFamily="26" charset="0"/>
              </a:rPr>
              <a:t>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  <a:ea typeface="ＭＳ Ｐゴシック" pitchFamily="34" charset="-128"/>
                <a:cs typeface="Arial" panose="020B0604020202020204" pitchFamily="34" charset="0"/>
                <a:sym typeface="Arial" pitchFamily="26" charset="0"/>
              </a:rPr>
              <a:t>Web Map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  <a:ea typeface="ＭＳ Ｐゴシック" pitchFamily="34" charset="-128"/>
                <a:cs typeface="Arial" panose="020B0604020202020204" pitchFamily="34" charset="0"/>
                <a:sym typeface="Arial" pitchFamily="26" charset="0"/>
              </a:rPr>
              <a:t>Application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  <a:ea typeface="ＭＳ Ｐゴシック" pitchFamily="34" charset="-128"/>
                <a:cs typeface="Arial" panose="020B0604020202020204" pitchFamily="34" charset="0"/>
                <a:sym typeface="Arial" pitchFamily="26" charset="0"/>
              </a:rPr>
              <a:t>Story Map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  <a:ea typeface="ＭＳ Ｐゴシック" pitchFamily="34" charset="-128"/>
                <a:cs typeface="Arial" panose="020B0604020202020204" pitchFamily="34" charset="0"/>
                <a:sym typeface="Arial" pitchFamily="26" charset="0"/>
              </a:rPr>
              <a:t>Dashboard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  <a:ea typeface="ＭＳ Ｐゴシック" pitchFamily="34" charset="-128"/>
                <a:cs typeface="Arial" panose="020B0604020202020204" pitchFamily="34" charset="0"/>
                <a:sym typeface="Arial" pitchFamily="26" charset="0"/>
              </a:rPr>
              <a:t>Basemap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  <a:ea typeface="ＭＳ Ｐゴシック" pitchFamily="34" charset="-128"/>
                <a:cs typeface="Arial" panose="020B0604020202020204" pitchFamily="34" charset="0"/>
                <a:sym typeface="Arial" pitchFamily="26" charset="0"/>
              </a:rPr>
              <a:t>Form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  <a:ea typeface="ＭＳ Ｐゴシック" pitchFamily="34" charset="-128"/>
                <a:cs typeface="Arial" panose="020B0604020202020204" pitchFamily="34" charset="0"/>
                <a:sym typeface="Arial" pitchFamily="26" charset="0"/>
              </a:rPr>
              <a:t>File GDB</a:t>
            </a:r>
          </a:p>
        </p:txBody>
      </p:sp>
      <p:pic>
        <p:nvPicPr>
          <p:cNvPr id="36" name="Picture 35" descr="C:\Users\e532376\AppData\Local\Microsoft\Windows\Temporary Internet Files\Content.Outlook\1945Y32A\EMModelOrgThumbnails (2)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783" y="2701160"/>
            <a:ext cx="3988672" cy="2957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621968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5243" y="746456"/>
            <a:ext cx="315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Point Features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155243" y="2822366"/>
            <a:ext cx="315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Line Features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155243" y="4815321"/>
            <a:ext cx="315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Polygon Features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760018" y="110576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732360" y="1079781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789705" y="1136303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785671" y="112912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2" name="Text Box 190"/>
          <p:cNvSpPr txBox="1">
            <a:spLocks noChangeArrowheads="1"/>
          </p:cNvSpPr>
          <p:nvPr/>
        </p:nvSpPr>
        <p:spPr bwMode="auto">
          <a:xfrm rot="16200000">
            <a:off x="3525997" y="1377111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Basemap</a:t>
            </a:r>
          </a:p>
        </p:txBody>
      </p:sp>
      <p:pic>
        <p:nvPicPr>
          <p:cNvPr id="35" name="Picture 34"/>
          <p:cNvPicPr preferRelativeResize="0">
            <a:picLocks/>
          </p:cNvPicPr>
          <p:nvPr/>
        </p:nvPicPr>
        <p:blipFill rotWithShape="1">
          <a:blip r:embed="rId3"/>
          <a:srcRect l="4424" t="1724" r="7764" b="7306"/>
          <a:stretch/>
        </p:blipFill>
        <p:spPr>
          <a:xfrm>
            <a:off x="4189391" y="1147308"/>
            <a:ext cx="1426464" cy="1161288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 bwMode="auto">
          <a:xfrm>
            <a:off x="5300684" y="1160434"/>
            <a:ext cx="296426" cy="296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6" name="Text Box 190"/>
          <p:cNvSpPr txBox="1">
            <a:spLocks noChangeArrowheads="1"/>
          </p:cNvSpPr>
          <p:nvPr/>
        </p:nvSpPr>
        <p:spPr bwMode="auto">
          <a:xfrm>
            <a:off x="5202113" y="1125667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org</a:t>
            </a:r>
          </a:p>
        </p:txBody>
      </p:sp>
      <p:sp>
        <p:nvSpPr>
          <p:cNvPr id="50" name="Rounded Rectangle 2"/>
          <p:cNvSpPr>
            <a:spLocks noChangeArrowheads="1"/>
          </p:cNvSpPr>
          <p:nvPr/>
        </p:nvSpPr>
        <p:spPr bwMode="auto">
          <a:xfrm>
            <a:off x="3790294" y="1839352"/>
            <a:ext cx="1837944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51" name="Picture 50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3831382" y="1901124"/>
            <a:ext cx="320040" cy="320040"/>
          </a:xfrm>
          <a:prstGeom prst="rect">
            <a:avLst/>
          </a:prstGeom>
        </p:spPr>
      </p:pic>
      <p:sp>
        <p:nvSpPr>
          <p:cNvPr id="53" name="Text Box 190"/>
          <p:cNvSpPr txBox="1">
            <a:spLocks noChangeArrowheads="1"/>
          </p:cNvSpPr>
          <p:nvPr/>
        </p:nvSpPr>
        <p:spPr bwMode="auto">
          <a:xfrm>
            <a:off x="4284513" y="1921805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6682540" y="110576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6654882" y="1079781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6712227" y="1136303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6705413" y="112912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2" name="Text Box 190"/>
          <p:cNvSpPr txBox="1">
            <a:spLocks noChangeArrowheads="1"/>
          </p:cNvSpPr>
          <p:nvPr/>
        </p:nvSpPr>
        <p:spPr bwMode="auto">
          <a:xfrm rot="16200000">
            <a:off x="6456245" y="1377761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Basemap</a:t>
            </a:r>
          </a:p>
        </p:txBody>
      </p:sp>
      <p:pic>
        <p:nvPicPr>
          <p:cNvPr id="103" name="Picture 102"/>
          <p:cNvPicPr preferRelativeResize="0">
            <a:picLocks/>
          </p:cNvPicPr>
          <p:nvPr/>
        </p:nvPicPr>
        <p:blipFill rotWithShape="1">
          <a:blip r:embed="rId3"/>
          <a:srcRect l="4424" t="1724" r="7764" b="7306"/>
          <a:stretch/>
        </p:blipFill>
        <p:spPr>
          <a:xfrm>
            <a:off x="7108716" y="1147308"/>
            <a:ext cx="1426464" cy="1161288"/>
          </a:xfrm>
          <a:prstGeom prst="rect">
            <a:avLst/>
          </a:prstGeom>
        </p:spPr>
      </p:pic>
      <p:sp>
        <p:nvSpPr>
          <p:cNvPr id="104" name="Oval 103"/>
          <p:cNvSpPr/>
          <p:nvPr/>
        </p:nvSpPr>
        <p:spPr bwMode="auto">
          <a:xfrm>
            <a:off x="8223206" y="1160434"/>
            <a:ext cx="296426" cy="296426"/>
          </a:xfrm>
          <a:prstGeom prst="ellips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5" name="Text Box 190"/>
          <p:cNvSpPr txBox="1">
            <a:spLocks noChangeArrowheads="1"/>
          </p:cNvSpPr>
          <p:nvPr/>
        </p:nvSpPr>
        <p:spPr bwMode="auto">
          <a:xfrm>
            <a:off x="8124635" y="1135872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grp</a:t>
            </a:r>
          </a:p>
        </p:txBody>
      </p:sp>
      <p:sp>
        <p:nvSpPr>
          <p:cNvPr id="106" name="Rounded Rectangle 2"/>
          <p:cNvSpPr>
            <a:spLocks noChangeArrowheads="1"/>
          </p:cNvSpPr>
          <p:nvPr/>
        </p:nvSpPr>
        <p:spPr bwMode="auto">
          <a:xfrm>
            <a:off x="6709047" y="1839352"/>
            <a:ext cx="1837944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07" name="Picture 106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6753177" y="1900909"/>
            <a:ext cx="320040" cy="320040"/>
          </a:xfrm>
          <a:prstGeom prst="rect">
            <a:avLst/>
          </a:prstGeom>
        </p:spPr>
      </p:pic>
      <p:sp>
        <p:nvSpPr>
          <p:cNvPr id="108" name="Text Box 190"/>
          <p:cNvSpPr txBox="1">
            <a:spLocks noChangeArrowheads="1"/>
          </p:cNvSpPr>
          <p:nvPr/>
        </p:nvSpPr>
        <p:spPr bwMode="auto">
          <a:xfrm>
            <a:off x="7200663" y="1921133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851803" y="31839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24145" y="31579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881490" y="32145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874676" y="32073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44" name="Picture 143"/>
          <p:cNvPicPr preferRelativeResize="0">
            <a:picLocks/>
          </p:cNvPicPr>
          <p:nvPr/>
        </p:nvPicPr>
        <p:blipFill rotWithShape="1">
          <a:blip r:embed="rId5"/>
          <a:srcRect l="13388"/>
          <a:stretch/>
        </p:blipFill>
        <p:spPr>
          <a:xfrm>
            <a:off x="1281196" y="3222893"/>
            <a:ext cx="1426464" cy="1161288"/>
          </a:xfrm>
          <a:prstGeom prst="rect">
            <a:avLst/>
          </a:prstGeom>
        </p:spPr>
      </p:pic>
      <p:sp>
        <p:nvSpPr>
          <p:cNvPr id="129" name="Rounded Rectangle 2"/>
          <p:cNvSpPr>
            <a:spLocks noChangeArrowheads="1"/>
          </p:cNvSpPr>
          <p:nvPr/>
        </p:nvSpPr>
        <p:spPr bwMode="auto">
          <a:xfrm>
            <a:off x="885250" y="3916425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30" name="Picture 129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922381" y="3978647"/>
            <a:ext cx="320040" cy="320040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 bwMode="auto">
          <a:xfrm>
            <a:off x="2392469" y="3238639"/>
            <a:ext cx="296426" cy="296426"/>
          </a:xfrm>
          <a:prstGeom prst="ellipse">
            <a:avLst/>
          </a:prstGeom>
          <a:solidFill>
            <a:srgbClr val="1D972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8" name="Text Box 190"/>
          <p:cNvSpPr txBox="1">
            <a:spLocks noChangeArrowheads="1"/>
          </p:cNvSpPr>
          <p:nvPr/>
        </p:nvSpPr>
        <p:spPr bwMode="auto">
          <a:xfrm>
            <a:off x="2293898" y="3227725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all</a:t>
            </a:r>
          </a:p>
        </p:txBody>
      </p:sp>
      <p:sp>
        <p:nvSpPr>
          <p:cNvPr id="125" name="Text Box 190"/>
          <p:cNvSpPr txBox="1">
            <a:spLocks noChangeArrowheads="1"/>
          </p:cNvSpPr>
          <p:nvPr/>
        </p:nvSpPr>
        <p:spPr bwMode="auto">
          <a:xfrm rot="16200000">
            <a:off x="612764" y="3456626"/>
            <a:ext cx="918784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Basemap</a:t>
            </a:r>
          </a:p>
        </p:txBody>
      </p:sp>
      <p:sp>
        <p:nvSpPr>
          <p:cNvPr id="131" name="Text Box 190"/>
          <p:cNvSpPr txBox="1">
            <a:spLocks noChangeArrowheads="1"/>
          </p:cNvSpPr>
          <p:nvPr/>
        </p:nvSpPr>
        <p:spPr bwMode="auto">
          <a:xfrm>
            <a:off x="1373755" y="3998878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3760018" y="3183679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3732360" y="3157694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3789705" y="3214216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3782891" y="3207039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78" name="Picture 17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87" y="3225906"/>
            <a:ext cx="1422399" cy="1161288"/>
          </a:xfrm>
          <a:prstGeom prst="rect">
            <a:avLst/>
          </a:prstGeom>
        </p:spPr>
      </p:pic>
      <p:sp>
        <p:nvSpPr>
          <p:cNvPr id="114" name="Text Box 190"/>
          <p:cNvSpPr txBox="1">
            <a:spLocks noChangeArrowheads="1"/>
          </p:cNvSpPr>
          <p:nvPr/>
        </p:nvSpPr>
        <p:spPr bwMode="auto">
          <a:xfrm rot="16200000">
            <a:off x="3530801" y="3457772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Basemap</a:t>
            </a:r>
          </a:p>
        </p:txBody>
      </p:sp>
      <p:sp>
        <p:nvSpPr>
          <p:cNvPr id="118" name="Rounded Rectangle 2"/>
          <p:cNvSpPr>
            <a:spLocks noChangeArrowheads="1"/>
          </p:cNvSpPr>
          <p:nvPr/>
        </p:nvSpPr>
        <p:spPr bwMode="auto">
          <a:xfrm>
            <a:off x="3793424" y="3916133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19" name="Picture 118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3831382" y="3978647"/>
            <a:ext cx="320040" cy="320040"/>
          </a:xfrm>
          <a:prstGeom prst="rect">
            <a:avLst/>
          </a:prstGeom>
        </p:spPr>
      </p:pic>
      <p:sp>
        <p:nvSpPr>
          <p:cNvPr id="116" name="Oval 115"/>
          <p:cNvSpPr/>
          <p:nvPr/>
        </p:nvSpPr>
        <p:spPr bwMode="auto">
          <a:xfrm>
            <a:off x="5300684" y="3238347"/>
            <a:ext cx="296426" cy="296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7" name="Text Box 190"/>
          <p:cNvSpPr txBox="1">
            <a:spLocks noChangeArrowheads="1"/>
          </p:cNvSpPr>
          <p:nvPr/>
        </p:nvSpPr>
        <p:spPr bwMode="auto">
          <a:xfrm>
            <a:off x="5202113" y="3203580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org</a:t>
            </a:r>
          </a:p>
        </p:txBody>
      </p:sp>
      <p:sp>
        <p:nvSpPr>
          <p:cNvPr id="120" name="Text Box 190"/>
          <p:cNvSpPr txBox="1">
            <a:spLocks noChangeArrowheads="1"/>
          </p:cNvSpPr>
          <p:nvPr/>
        </p:nvSpPr>
        <p:spPr bwMode="auto">
          <a:xfrm>
            <a:off x="4278839" y="3998586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851803" y="52095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824145" y="51835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881490" y="52401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874676" y="52329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83" name="Picture 182"/>
          <p:cNvPicPr preferRelativeResize="0">
            <a:picLocks/>
          </p:cNvPicPr>
          <p:nvPr/>
        </p:nvPicPr>
        <p:blipFill rotWithShape="1">
          <a:blip r:embed="rId7"/>
          <a:srcRect l="7839"/>
          <a:stretch/>
        </p:blipFill>
        <p:spPr>
          <a:xfrm>
            <a:off x="1279345" y="5249531"/>
            <a:ext cx="1426464" cy="1161288"/>
          </a:xfrm>
          <a:prstGeom prst="rect">
            <a:avLst/>
          </a:prstGeom>
        </p:spPr>
      </p:pic>
      <p:sp>
        <p:nvSpPr>
          <p:cNvPr id="160" name="Text Box 190"/>
          <p:cNvSpPr txBox="1">
            <a:spLocks noChangeArrowheads="1"/>
          </p:cNvSpPr>
          <p:nvPr/>
        </p:nvSpPr>
        <p:spPr bwMode="auto">
          <a:xfrm rot="16200000">
            <a:off x="625781" y="5475359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Basemap</a:t>
            </a:r>
          </a:p>
        </p:txBody>
      </p:sp>
      <p:sp>
        <p:nvSpPr>
          <p:cNvPr id="162" name="Oval 161"/>
          <p:cNvSpPr/>
          <p:nvPr/>
        </p:nvSpPr>
        <p:spPr bwMode="auto">
          <a:xfrm>
            <a:off x="2392469" y="5264239"/>
            <a:ext cx="296426" cy="296426"/>
          </a:xfrm>
          <a:prstGeom prst="ellipse">
            <a:avLst/>
          </a:prstGeom>
          <a:solidFill>
            <a:srgbClr val="1D972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3" name="Text Box 190"/>
          <p:cNvSpPr txBox="1">
            <a:spLocks noChangeArrowheads="1"/>
          </p:cNvSpPr>
          <p:nvPr/>
        </p:nvSpPr>
        <p:spPr bwMode="auto">
          <a:xfrm>
            <a:off x="2293898" y="5253325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all</a:t>
            </a:r>
          </a:p>
        </p:txBody>
      </p:sp>
      <p:sp>
        <p:nvSpPr>
          <p:cNvPr id="164" name="Rounded Rectangle 2"/>
          <p:cNvSpPr>
            <a:spLocks noChangeArrowheads="1"/>
          </p:cNvSpPr>
          <p:nvPr/>
        </p:nvSpPr>
        <p:spPr bwMode="auto">
          <a:xfrm>
            <a:off x="884745" y="5941723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65" name="Picture 164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918904" y="6004528"/>
            <a:ext cx="320040" cy="320040"/>
          </a:xfrm>
          <a:prstGeom prst="rect">
            <a:avLst/>
          </a:prstGeom>
        </p:spPr>
      </p:pic>
      <p:sp>
        <p:nvSpPr>
          <p:cNvPr id="166" name="Text Box 190"/>
          <p:cNvSpPr txBox="1">
            <a:spLocks noChangeArrowheads="1"/>
          </p:cNvSpPr>
          <p:nvPr/>
        </p:nvSpPr>
        <p:spPr bwMode="auto">
          <a:xfrm>
            <a:off x="1373430" y="6024176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45" name="Rectangle 144"/>
          <p:cNvSpPr/>
          <p:nvPr/>
        </p:nvSpPr>
        <p:spPr bwMode="auto">
          <a:xfrm>
            <a:off x="3760018" y="52095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3732360" y="51835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3789705" y="52401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782891" y="52329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82" name="Picture 181"/>
          <p:cNvPicPr preferRelativeResize="0">
            <a:picLocks/>
          </p:cNvPicPr>
          <p:nvPr/>
        </p:nvPicPr>
        <p:blipFill rotWithShape="1">
          <a:blip r:embed="rId8"/>
          <a:srcRect r="14988"/>
          <a:stretch/>
        </p:blipFill>
        <p:spPr>
          <a:xfrm>
            <a:off x="4185733" y="5247035"/>
            <a:ext cx="1426464" cy="1161288"/>
          </a:xfrm>
          <a:prstGeom prst="rect">
            <a:avLst/>
          </a:prstGeom>
        </p:spPr>
      </p:pic>
      <p:sp>
        <p:nvSpPr>
          <p:cNvPr id="149" name="Text Box 190"/>
          <p:cNvSpPr txBox="1">
            <a:spLocks noChangeArrowheads="1"/>
          </p:cNvSpPr>
          <p:nvPr/>
        </p:nvSpPr>
        <p:spPr bwMode="auto">
          <a:xfrm rot="16200000">
            <a:off x="3529648" y="5475359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Basemap</a:t>
            </a:r>
          </a:p>
        </p:txBody>
      </p:sp>
      <p:sp>
        <p:nvSpPr>
          <p:cNvPr id="151" name="Oval 150"/>
          <p:cNvSpPr/>
          <p:nvPr/>
        </p:nvSpPr>
        <p:spPr bwMode="auto">
          <a:xfrm>
            <a:off x="5300684" y="5264239"/>
            <a:ext cx="296426" cy="296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2" name="Text Box 190"/>
          <p:cNvSpPr txBox="1">
            <a:spLocks noChangeArrowheads="1"/>
          </p:cNvSpPr>
          <p:nvPr/>
        </p:nvSpPr>
        <p:spPr bwMode="auto">
          <a:xfrm>
            <a:off x="5202113" y="5229472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org</a:t>
            </a:r>
          </a:p>
        </p:txBody>
      </p:sp>
      <p:sp>
        <p:nvSpPr>
          <p:cNvPr id="153" name="Rounded Rectangle 2"/>
          <p:cNvSpPr>
            <a:spLocks noChangeArrowheads="1"/>
          </p:cNvSpPr>
          <p:nvPr/>
        </p:nvSpPr>
        <p:spPr bwMode="auto">
          <a:xfrm>
            <a:off x="3797698" y="5945362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54" name="Picture 153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3831382" y="6001046"/>
            <a:ext cx="320040" cy="320040"/>
          </a:xfrm>
          <a:prstGeom prst="rect">
            <a:avLst/>
          </a:prstGeom>
        </p:spPr>
      </p:pic>
      <p:sp>
        <p:nvSpPr>
          <p:cNvPr id="155" name="Text Box 190"/>
          <p:cNvSpPr txBox="1">
            <a:spLocks noChangeArrowheads="1"/>
          </p:cNvSpPr>
          <p:nvPr/>
        </p:nvSpPr>
        <p:spPr bwMode="auto">
          <a:xfrm>
            <a:off x="4279959" y="6018894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6682540" y="52095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6654882" y="51835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6712227" y="52401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6705413" y="52329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84" name="Picture 183"/>
          <p:cNvPicPr preferRelativeResize="0">
            <a:picLocks/>
          </p:cNvPicPr>
          <p:nvPr/>
        </p:nvPicPr>
        <p:blipFill rotWithShape="1">
          <a:blip r:embed="rId9"/>
          <a:srcRect l="5678" r="5693" b="11678"/>
          <a:stretch/>
        </p:blipFill>
        <p:spPr>
          <a:xfrm>
            <a:off x="7108928" y="5247971"/>
            <a:ext cx="1426464" cy="1161288"/>
          </a:xfrm>
          <a:prstGeom prst="rect">
            <a:avLst/>
          </a:prstGeom>
        </p:spPr>
      </p:pic>
      <p:sp>
        <p:nvSpPr>
          <p:cNvPr id="171" name="Text Box 190"/>
          <p:cNvSpPr txBox="1">
            <a:spLocks noChangeArrowheads="1"/>
          </p:cNvSpPr>
          <p:nvPr/>
        </p:nvSpPr>
        <p:spPr bwMode="auto">
          <a:xfrm rot="16200000">
            <a:off x="6456403" y="5476290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Basemap</a:t>
            </a:r>
          </a:p>
        </p:txBody>
      </p:sp>
      <p:sp>
        <p:nvSpPr>
          <p:cNvPr id="173" name="Oval 172"/>
          <p:cNvSpPr/>
          <p:nvPr/>
        </p:nvSpPr>
        <p:spPr bwMode="auto">
          <a:xfrm>
            <a:off x="8223206" y="5264239"/>
            <a:ext cx="296426" cy="296426"/>
          </a:xfrm>
          <a:prstGeom prst="ellips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4" name="Text Box 190"/>
          <p:cNvSpPr txBox="1">
            <a:spLocks noChangeArrowheads="1"/>
          </p:cNvSpPr>
          <p:nvPr/>
        </p:nvSpPr>
        <p:spPr bwMode="auto">
          <a:xfrm>
            <a:off x="8124635" y="5239677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grp</a:t>
            </a:r>
          </a:p>
        </p:txBody>
      </p:sp>
      <p:sp>
        <p:nvSpPr>
          <p:cNvPr id="175" name="Rounded Rectangle 2"/>
          <p:cNvSpPr>
            <a:spLocks noChangeArrowheads="1"/>
          </p:cNvSpPr>
          <p:nvPr/>
        </p:nvSpPr>
        <p:spPr bwMode="auto">
          <a:xfrm>
            <a:off x="6716743" y="5945362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76" name="Picture 175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6754361" y="6004438"/>
            <a:ext cx="320040" cy="320040"/>
          </a:xfrm>
          <a:prstGeom prst="rect">
            <a:avLst/>
          </a:prstGeom>
        </p:spPr>
      </p:pic>
      <p:sp>
        <p:nvSpPr>
          <p:cNvPr id="177" name="Text Box 190"/>
          <p:cNvSpPr txBox="1">
            <a:spLocks noChangeArrowheads="1"/>
          </p:cNvSpPr>
          <p:nvPr/>
        </p:nvSpPr>
        <p:spPr bwMode="auto">
          <a:xfrm>
            <a:off x="7201912" y="6022537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pic>
        <p:nvPicPr>
          <p:cNvPr id="109" name="Picture 108" hidden="1">
            <a:extLst>
              <a:ext uri="{FF2B5EF4-FFF2-40B4-BE49-F238E27FC236}">
                <a16:creationId xmlns:a16="http://schemas.microsoft.com/office/drawing/2014/main" id="{38E2C175-C16B-42F3-849F-0BFEDF6083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43" y="4022719"/>
            <a:ext cx="294026" cy="289502"/>
          </a:xfrm>
          <a:prstGeom prst="rect">
            <a:avLst/>
          </a:prstGeom>
        </p:spPr>
      </p:pic>
      <p:sp>
        <p:nvSpPr>
          <p:cNvPr id="132" name="Rectangle 131"/>
          <p:cNvSpPr/>
          <p:nvPr/>
        </p:nvSpPr>
        <p:spPr bwMode="auto">
          <a:xfrm>
            <a:off x="6682540" y="3186588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654882" y="3160603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712227" y="3217125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705413" y="3209948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43" name="Picture 142"/>
          <p:cNvPicPr preferRelativeResize="0">
            <a:picLocks/>
          </p:cNvPicPr>
          <p:nvPr/>
        </p:nvPicPr>
        <p:blipFill rotWithShape="1">
          <a:blip r:embed="rId11"/>
          <a:srcRect r="25344"/>
          <a:stretch/>
        </p:blipFill>
        <p:spPr>
          <a:xfrm>
            <a:off x="7112550" y="3226300"/>
            <a:ext cx="1424469" cy="1161288"/>
          </a:xfrm>
          <a:prstGeom prst="rect">
            <a:avLst/>
          </a:prstGeom>
        </p:spPr>
      </p:pic>
      <p:sp>
        <p:nvSpPr>
          <p:cNvPr id="136" name="Text Box 190"/>
          <p:cNvSpPr txBox="1">
            <a:spLocks noChangeArrowheads="1"/>
          </p:cNvSpPr>
          <p:nvPr/>
        </p:nvSpPr>
        <p:spPr bwMode="auto">
          <a:xfrm rot="16200000">
            <a:off x="6458829" y="3457772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Basemap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733493-0344-4141-8C03-B4FE305A141D}"/>
              </a:ext>
            </a:extLst>
          </p:cNvPr>
          <p:cNvGrpSpPr/>
          <p:nvPr/>
        </p:nvGrpSpPr>
        <p:grpSpPr>
          <a:xfrm>
            <a:off x="8124635" y="3216694"/>
            <a:ext cx="492369" cy="320988"/>
            <a:chOff x="8067845" y="3210485"/>
            <a:chExt cx="492369" cy="320988"/>
          </a:xfrm>
        </p:grpSpPr>
        <p:sp>
          <p:nvSpPr>
            <p:cNvPr id="138" name="Oval 137"/>
            <p:cNvSpPr/>
            <p:nvPr/>
          </p:nvSpPr>
          <p:spPr bwMode="auto">
            <a:xfrm>
              <a:off x="8166416" y="3235047"/>
              <a:ext cx="296426" cy="296426"/>
            </a:xfrm>
            <a:prstGeom prst="ellipse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Arial" charset="0"/>
                <a:ea typeface="ＭＳ Ｐゴシック" pitchFamily="16" charset="-128"/>
              </a:endParaRPr>
            </a:p>
          </p:txBody>
        </p:sp>
        <p:sp>
          <p:nvSpPr>
            <p:cNvPr id="139" name="Text Box 190"/>
            <p:cNvSpPr txBox="1">
              <a:spLocks noChangeArrowheads="1"/>
            </p:cNvSpPr>
            <p:nvPr/>
          </p:nvSpPr>
          <p:spPr bwMode="auto">
            <a:xfrm>
              <a:off x="8067845" y="3210485"/>
              <a:ext cx="492369" cy="3077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rbel" pitchFamily="34" charset="0"/>
                  <a:cs typeface="Estrangelo Edessa" pitchFamily="66" charset="0"/>
                </a:rPr>
                <a:t>grp</a:t>
              </a:r>
            </a:p>
          </p:txBody>
        </p:sp>
      </p:grpSp>
      <p:sp>
        <p:nvSpPr>
          <p:cNvPr id="140" name="Rounded Rectangle 2"/>
          <p:cNvSpPr>
            <a:spLocks noChangeArrowheads="1"/>
          </p:cNvSpPr>
          <p:nvPr/>
        </p:nvSpPr>
        <p:spPr bwMode="auto">
          <a:xfrm>
            <a:off x="6716935" y="3915705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42" name="Text Box 190"/>
          <p:cNvSpPr txBox="1">
            <a:spLocks noChangeArrowheads="1"/>
          </p:cNvSpPr>
          <p:nvPr/>
        </p:nvSpPr>
        <p:spPr bwMode="auto">
          <a:xfrm>
            <a:off x="7200795" y="3998158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pic>
        <p:nvPicPr>
          <p:cNvPr id="141" name="Picture 140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6750513" y="3978647"/>
            <a:ext cx="320040" cy="32004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 bwMode="auto">
          <a:xfrm>
            <a:off x="851803" y="110576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824145" y="1079781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881490" y="1136303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874676" y="112912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9" name="Text Box 190"/>
          <p:cNvSpPr txBox="1">
            <a:spLocks noChangeArrowheads="1"/>
          </p:cNvSpPr>
          <p:nvPr/>
        </p:nvSpPr>
        <p:spPr bwMode="auto">
          <a:xfrm rot="16200000">
            <a:off x="625526" y="1376021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Basemap</a:t>
            </a:r>
          </a:p>
        </p:txBody>
      </p:sp>
      <p:pic>
        <p:nvPicPr>
          <p:cNvPr id="60" name="Picture 59"/>
          <p:cNvPicPr preferRelativeResize="0">
            <a:picLocks/>
          </p:cNvPicPr>
          <p:nvPr/>
        </p:nvPicPr>
        <p:blipFill>
          <a:blip r:embed="rId12"/>
          <a:srcRect l="8685" r="8685"/>
          <a:stretch/>
        </p:blipFill>
        <p:spPr>
          <a:xfrm>
            <a:off x="1280998" y="1146272"/>
            <a:ext cx="1426464" cy="1161288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 bwMode="auto">
          <a:xfrm>
            <a:off x="2392469" y="1160434"/>
            <a:ext cx="296426" cy="296426"/>
          </a:xfrm>
          <a:prstGeom prst="ellipse">
            <a:avLst/>
          </a:prstGeom>
          <a:solidFill>
            <a:srgbClr val="1D972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62" name="Text Box 190"/>
          <p:cNvSpPr txBox="1">
            <a:spLocks noChangeArrowheads="1"/>
          </p:cNvSpPr>
          <p:nvPr/>
        </p:nvSpPr>
        <p:spPr bwMode="auto">
          <a:xfrm>
            <a:off x="2293898" y="1149520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all</a:t>
            </a:r>
          </a:p>
        </p:txBody>
      </p:sp>
      <p:sp>
        <p:nvSpPr>
          <p:cNvPr id="63" name="Rounded Rectangle 2"/>
          <p:cNvSpPr>
            <a:spLocks noChangeArrowheads="1"/>
          </p:cNvSpPr>
          <p:nvPr/>
        </p:nvSpPr>
        <p:spPr bwMode="auto">
          <a:xfrm>
            <a:off x="878310" y="1839352"/>
            <a:ext cx="1837944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5857DA-4240-4C01-9200-CC22C7D52B00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922381" y="1901124"/>
            <a:ext cx="320040" cy="3200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686395E-ACA6-4E09-A932-A508FE223CAF}"/>
              </a:ext>
            </a:extLst>
          </p:cNvPr>
          <p:cNvSpPr txBox="1"/>
          <p:nvPr/>
        </p:nvSpPr>
        <p:spPr>
          <a:xfrm>
            <a:off x="3701858" y="0"/>
            <a:ext cx="2007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Basemap</a:t>
            </a:r>
          </a:p>
        </p:txBody>
      </p:sp>
      <p:sp>
        <p:nvSpPr>
          <p:cNvPr id="115" name="Text Box 190">
            <a:extLst>
              <a:ext uri="{FF2B5EF4-FFF2-40B4-BE49-F238E27FC236}">
                <a16:creationId xmlns:a16="http://schemas.microsoft.com/office/drawing/2014/main" id="{F468B8FC-58FB-4335-9C46-22BF509DC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2019" y="1921805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71157034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5243" y="746456"/>
            <a:ext cx="315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Point Features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155243" y="2822366"/>
            <a:ext cx="315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Line Features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155243" y="4815321"/>
            <a:ext cx="315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Polygon Features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760018" y="110576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732360" y="1079781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789705" y="1136303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785671" y="112912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2" name="Text Box 190"/>
          <p:cNvSpPr txBox="1">
            <a:spLocks noChangeArrowheads="1"/>
          </p:cNvSpPr>
          <p:nvPr/>
        </p:nvSpPr>
        <p:spPr bwMode="auto">
          <a:xfrm rot="16200000">
            <a:off x="3525997" y="1377111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Form</a:t>
            </a:r>
          </a:p>
        </p:txBody>
      </p:sp>
      <p:pic>
        <p:nvPicPr>
          <p:cNvPr id="35" name="Picture 34"/>
          <p:cNvPicPr preferRelativeResize="0">
            <a:picLocks/>
          </p:cNvPicPr>
          <p:nvPr/>
        </p:nvPicPr>
        <p:blipFill rotWithShape="1">
          <a:blip r:embed="rId3"/>
          <a:srcRect l="4424" t="1724" r="7764" b="7306"/>
          <a:stretch/>
        </p:blipFill>
        <p:spPr>
          <a:xfrm>
            <a:off x="4189391" y="1147308"/>
            <a:ext cx="1426464" cy="1161288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 bwMode="auto">
          <a:xfrm>
            <a:off x="5300684" y="1160434"/>
            <a:ext cx="296426" cy="296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6" name="Text Box 190"/>
          <p:cNvSpPr txBox="1">
            <a:spLocks noChangeArrowheads="1"/>
          </p:cNvSpPr>
          <p:nvPr/>
        </p:nvSpPr>
        <p:spPr bwMode="auto">
          <a:xfrm>
            <a:off x="5202113" y="1125667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org</a:t>
            </a:r>
          </a:p>
        </p:txBody>
      </p:sp>
      <p:sp>
        <p:nvSpPr>
          <p:cNvPr id="50" name="Rounded Rectangle 2"/>
          <p:cNvSpPr>
            <a:spLocks noChangeArrowheads="1"/>
          </p:cNvSpPr>
          <p:nvPr/>
        </p:nvSpPr>
        <p:spPr bwMode="auto">
          <a:xfrm>
            <a:off x="3790294" y="1839352"/>
            <a:ext cx="1837944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51" name="Picture 50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3831382" y="1901124"/>
            <a:ext cx="320040" cy="320040"/>
          </a:xfrm>
          <a:prstGeom prst="rect">
            <a:avLst/>
          </a:prstGeom>
        </p:spPr>
      </p:pic>
      <p:sp>
        <p:nvSpPr>
          <p:cNvPr id="53" name="Text Box 190"/>
          <p:cNvSpPr txBox="1">
            <a:spLocks noChangeArrowheads="1"/>
          </p:cNvSpPr>
          <p:nvPr/>
        </p:nvSpPr>
        <p:spPr bwMode="auto">
          <a:xfrm>
            <a:off x="4279750" y="1913831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6682540" y="110576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6654882" y="1079781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6712227" y="1136303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6705413" y="112912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2" name="Text Box 190"/>
          <p:cNvSpPr txBox="1">
            <a:spLocks noChangeArrowheads="1"/>
          </p:cNvSpPr>
          <p:nvPr/>
        </p:nvSpPr>
        <p:spPr bwMode="auto">
          <a:xfrm rot="16200000">
            <a:off x="6456245" y="1377761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Form</a:t>
            </a:r>
          </a:p>
        </p:txBody>
      </p:sp>
      <p:pic>
        <p:nvPicPr>
          <p:cNvPr id="103" name="Picture 102"/>
          <p:cNvPicPr preferRelativeResize="0">
            <a:picLocks/>
          </p:cNvPicPr>
          <p:nvPr/>
        </p:nvPicPr>
        <p:blipFill rotWithShape="1">
          <a:blip r:embed="rId3"/>
          <a:srcRect l="4424" t="1724" r="7764" b="7306"/>
          <a:stretch/>
        </p:blipFill>
        <p:spPr>
          <a:xfrm>
            <a:off x="7108716" y="1147308"/>
            <a:ext cx="1426464" cy="1161288"/>
          </a:xfrm>
          <a:prstGeom prst="rect">
            <a:avLst/>
          </a:prstGeom>
        </p:spPr>
      </p:pic>
      <p:sp>
        <p:nvSpPr>
          <p:cNvPr id="104" name="Oval 103"/>
          <p:cNvSpPr/>
          <p:nvPr/>
        </p:nvSpPr>
        <p:spPr bwMode="auto">
          <a:xfrm>
            <a:off x="8223206" y="1160434"/>
            <a:ext cx="296426" cy="296426"/>
          </a:xfrm>
          <a:prstGeom prst="ellips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5" name="Text Box 190"/>
          <p:cNvSpPr txBox="1">
            <a:spLocks noChangeArrowheads="1"/>
          </p:cNvSpPr>
          <p:nvPr/>
        </p:nvSpPr>
        <p:spPr bwMode="auto">
          <a:xfrm>
            <a:off x="8124635" y="1135872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grp</a:t>
            </a:r>
          </a:p>
        </p:txBody>
      </p:sp>
      <p:sp>
        <p:nvSpPr>
          <p:cNvPr id="106" name="Rounded Rectangle 2"/>
          <p:cNvSpPr>
            <a:spLocks noChangeArrowheads="1"/>
          </p:cNvSpPr>
          <p:nvPr/>
        </p:nvSpPr>
        <p:spPr bwMode="auto">
          <a:xfrm>
            <a:off x="6709047" y="1839352"/>
            <a:ext cx="1837944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07" name="Picture 106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6753177" y="1900909"/>
            <a:ext cx="320040" cy="320040"/>
          </a:xfrm>
          <a:prstGeom prst="rect">
            <a:avLst/>
          </a:prstGeom>
        </p:spPr>
      </p:pic>
      <p:sp>
        <p:nvSpPr>
          <p:cNvPr id="108" name="Text Box 190"/>
          <p:cNvSpPr txBox="1">
            <a:spLocks noChangeArrowheads="1"/>
          </p:cNvSpPr>
          <p:nvPr/>
        </p:nvSpPr>
        <p:spPr bwMode="auto">
          <a:xfrm>
            <a:off x="7200663" y="1921133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851803" y="31839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24145" y="31579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881490" y="32145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874676" y="32073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44" name="Picture 143"/>
          <p:cNvPicPr preferRelativeResize="0">
            <a:picLocks/>
          </p:cNvPicPr>
          <p:nvPr/>
        </p:nvPicPr>
        <p:blipFill rotWithShape="1">
          <a:blip r:embed="rId5"/>
          <a:srcRect l="13388"/>
          <a:stretch/>
        </p:blipFill>
        <p:spPr>
          <a:xfrm>
            <a:off x="1281196" y="3222893"/>
            <a:ext cx="1426464" cy="1161288"/>
          </a:xfrm>
          <a:prstGeom prst="rect">
            <a:avLst/>
          </a:prstGeom>
        </p:spPr>
      </p:pic>
      <p:sp>
        <p:nvSpPr>
          <p:cNvPr id="129" name="Rounded Rectangle 2"/>
          <p:cNvSpPr>
            <a:spLocks noChangeArrowheads="1"/>
          </p:cNvSpPr>
          <p:nvPr/>
        </p:nvSpPr>
        <p:spPr bwMode="auto">
          <a:xfrm>
            <a:off x="885250" y="3916425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30" name="Picture 129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922381" y="3978647"/>
            <a:ext cx="320040" cy="320040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 bwMode="auto">
          <a:xfrm>
            <a:off x="2392469" y="3238639"/>
            <a:ext cx="296426" cy="296426"/>
          </a:xfrm>
          <a:prstGeom prst="ellipse">
            <a:avLst/>
          </a:prstGeom>
          <a:solidFill>
            <a:srgbClr val="1D972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8" name="Text Box 190"/>
          <p:cNvSpPr txBox="1">
            <a:spLocks noChangeArrowheads="1"/>
          </p:cNvSpPr>
          <p:nvPr/>
        </p:nvSpPr>
        <p:spPr bwMode="auto">
          <a:xfrm>
            <a:off x="2293898" y="3227725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all</a:t>
            </a:r>
          </a:p>
        </p:txBody>
      </p:sp>
      <p:sp>
        <p:nvSpPr>
          <p:cNvPr id="125" name="Text Box 190"/>
          <p:cNvSpPr txBox="1">
            <a:spLocks noChangeArrowheads="1"/>
          </p:cNvSpPr>
          <p:nvPr/>
        </p:nvSpPr>
        <p:spPr bwMode="auto">
          <a:xfrm rot="16200000">
            <a:off x="612764" y="3456626"/>
            <a:ext cx="918784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Form</a:t>
            </a:r>
          </a:p>
        </p:txBody>
      </p:sp>
      <p:sp>
        <p:nvSpPr>
          <p:cNvPr id="131" name="Text Box 190"/>
          <p:cNvSpPr txBox="1">
            <a:spLocks noChangeArrowheads="1"/>
          </p:cNvSpPr>
          <p:nvPr/>
        </p:nvSpPr>
        <p:spPr bwMode="auto">
          <a:xfrm>
            <a:off x="1292509" y="3998878"/>
            <a:ext cx="143174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3760018" y="3183679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3732360" y="3157694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3789705" y="3214216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3782891" y="3207039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78" name="Picture 17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87" y="3225906"/>
            <a:ext cx="1422399" cy="1161288"/>
          </a:xfrm>
          <a:prstGeom prst="rect">
            <a:avLst/>
          </a:prstGeom>
        </p:spPr>
      </p:pic>
      <p:sp>
        <p:nvSpPr>
          <p:cNvPr id="114" name="Text Box 190"/>
          <p:cNvSpPr txBox="1">
            <a:spLocks noChangeArrowheads="1"/>
          </p:cNvSpPr>
          <p:nvPr/>
        </p:nvSpPr>
        <p:spPr bwMode="auto">
          <a:xfrm rot="16200000">
            <a:off x="3530801" y="3457772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Form</a:t>
            </a:r>
          </a:p>
        </p:txBody>
      </p:sp>
      <p:sp>
        <p:nvSpPr>
          <p:cNvPr id="118" name="Rounded Rectangle 2"/>
          <p:cNvSpPr>
            <a:spLocks noChangeArrowheads="1"/>
          </p:cNvSpPr>
          <p:nvPr/>
        </p:nvSpPr>
        <p:spPr bwMode="auto">
          <a:xfrm>
            <a:off x="3793424" y="3916133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19" name="Picture 118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3831382" y="3978647"/>
            <a:ext cx="320040" cy="320040"/>
          </a:xfrm>
          <a:prstGeom prst="rect">
            <a:avLst/>
          </a:prstGeom>
        </p:spPr>
      </p:pic>
      <p:sp>
        <p:nvSpPr>
          <p:cNvPr id="116" name="Oval 115"/>
          <p:cNvSpPr/>
          <p:nvPr/>
        </p:nvSpPr>
        <p:spPr bwMode="auto">
          <a:xfrm>
            <a:off x="5300684" y="3238347"/>
            <a:ext cx="296426" cy="296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7" name="Text Box 190"/>
          <p:cNvSpPr txBox="1">
            <a:spLocks noChangeArrowheads="1"/>
          </p:cNvSpPr>
          <p:nvPr/>
        </p:nvSpPr>
        <p:spPr bwMode="auto">
          <a:xfrm>
            <a:off x="5202113" y="3203580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org</a:t>
            </a:r>
          </a:p>
        </p:txBody>
      </p:sp>
      <p:sp>
        <p:nvSpPr>
          <p:cNvPr id="120" name="Text Box 190"/>
          <p:cNvSpPr txBox="1">
            <a:spLocks noChangeArrowheads="1"/>
          </p:cNvSpPr>
          <p:nvPr/>
        </p:nvSpPr>
        <p:spPr bwMode="auto">
          <a:xfrm>
            <a:off x="4278839" y="3998586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851803" y="52095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824145" y="51835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881490" y="52401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874676" y="52329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83" name="Picture 182"/>
          <p:cNvPicPr preferRelativeResize="0">
            <a:picLocks/>
          </p:cNvPicPr>
          <p:nvPr/>
        </p:nvPicPr>
        <p:blipFill rotWithShape="1">
          <a:blip r:embed="rId7"/>
          <a:srcRect l="7839"/>
          <a:stretch/>
        </p:blipFill>
        <p:spPr>
          <a:xfrm>
            <a:off x="1279345" y="5249531"/>
            <a:ext cx="1426464" cy="1161288"/>
          </a:xfrm>
          <a:prstGeom prst="rect">
            <a:avLst/>
          </a:prstGeom>
        </p:spPr>
      </p:pic>
      <p:sp>
        <p:nvSpPr>
          <p:cNvPr id="160" name="Text Box 190"/>
          <p:cNvSpPr txBox="1">
            <a:spLocks noChangeArrowheads="1"/>
          </p:cNvSpPr>
          <p:nvPr/>
        </p:nvSpPr>
        <p:spPr bwMode="auto">
          <a:xfrm rot="16200000">
            <a:off x="625781" y="5475359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Form</a:t>
            </a:r>
          </a:p>
        </p:txBody>
      </p:sp>
      <p:sp>
        <p:nvSpPr>
          <p:cNvPr id="162" name="Oval 161"/>
          <p:cNvSpPr/>
          <p:nvPr/>
        </p:nvSpPr>
        <p:spPr bwMode="auto">
          <a:xfrm>
            <a:off x="2392469" y="5264239"/>
            <a:ext cx="296426" cy="296426"/>
          </a:xfrm>
          <a:prstGeom prst="ellipse">
            <a:avLst/>
          </a:prstGeom>
          <a:solidFill>
            <a:srgbClr val="1D972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3" name="Text Box 190"/>
          <p:cNvSpPr txBox="1">
            <a:spLocks noChangeArrowheads="1"/>
          </p:cNvSpPr>
          <p:nvPr/>
        </p:nvSpPr>
        <p:spPr bwMode="auto">
          <a:xfrm>
            <a:off x="2293898" y="5253325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all</a:t>
            </a:r>
          </a:p>
        </p:txBody>
      </p:sp>
      <p:sp>
        <p:nvSpPr>
          <p:cNvPr id="164" name="Rounded Rectangle 2"/>
          <p:cNvSpPr>
            <a:spLocks noChangeArrowheads="1"/>
          </p:cNvSpPr>
          <p:nvPr/>
        </p:nvSpPr>
        <p:spPr bwMode="auto">
          <a:xfrm>
            <a:off x="884745" y="5941723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65" name="Picture 164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918904" y="6004528"/>
            <a:ext cx="320040" cy="320040"/>
          </a:xfrm>
          <a:prstGeom prst="rect">
            <a:avLst/>
          </a:prstGeom>
        </p:spPr>
      </p:pic>
      <p:sp>
        <p:nvSpPr>
          <p:cNvPr id="166" name="Text Box 190"/>
          <p:cNvSpPr txBox="1">
            <a:spLocks noChangeArrowheads="1"/>
          </p:cNvSpPr>
          <p:nvPr/>
        </p:nvSpPr>
        <p:spPr bwMode="auto">
          <a:xfrm>
            <a:off x="1373430" y="6024176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45" name="Rectangle 144"/>
          <p:cNvSpPr/>
          <p:nvPr/>
        </p:nvSpPr>
        <p:spPr bwMode="auto">
          <a:xfrm>
            <a:off x="3760018" y="52095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3732360" y="51835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3789705" y="52401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782891" y="52329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82" name="Picture 181"/>
          <p:cNvPicPr preferRelativeResize="0">
            <a:picLocks/>
          </p:cNvPicPr>
          <p:nvPr/>
        </p:nvPicPr>
        <p:blipFill rotWithShape="1">
          <a:blip r:embed="rId8"/>
          <a:srcRect r="14988"/>
          <a:stretch/>
        </p:blipFill>
        <p:spPr>
          <a:xfrm>
            <a:off x="4185733" y="5247035"/>
            <a:ext cx="1426464" cy="1161288"/>
          </a:xfrm>
          <a:prstGeom prst="rect">
            <a:avLst/>
          </a:prstGeom>
        </p:spPr>
      </p:pic>
      <p:sp>
        <p:nvSpPr>
          <p:cNvPr id="149" name="Text Box 190"/>
          <p:cNvSpPr txBox="1">
            <a:spLocks noChangeArrowheads="1"/>
          </p:cNvSpPr>
          <p:nvPr/>
        </p:nvSpPr>
        <p:spPr bwMode="auto">
          <a:xfrm rot="16200000">
            <a:off x="3529648" y="5475359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Form</a:t>
            </a:r>
          </a:p>
        </p:txBody>
      </p:sp>
      <p:sp>
        <p:nvSpPr>
          <p:cNvPr id="151" name="Oval 150"/>
          <p:cNvSpPr/>
          <p:nvPr/>
        </p:nvSpPr>
        <p:spPr bwMode="auto">
          <a:xfrm>
            <a:off x="5300684" y="5264239"/>
            <a:ext cx="296426" cy="296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2" name="Text Box 190"/>
          <p:cNvSpPr txBox="1">
            <a:spLocks noChangeArrowheads="1"/>
          </p:cNvSpPr>
          <p:nvPr/>
        </p:nvSpPr>
        <p:spPr bwMode="auto">
          <a:xfrm>
            <a:off x="5202113" y="5229472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org</a:t>
            </a:r>
          </a:p>
        </p:txBody>
      </p:sp>
      <p:sp>
        <p:nvSpPr>
          <p:cNvPr id="153" name="Rounded Rectangle 2"/>
          <p:cNvSpPr>
            <a:spLocks noChangeArrowheads="1"/>
          </p:cNvSpPr>
          <p:nvPr/>
        </p:nvSpPr>
        <p:spPr bwMode="auto">
          <a:xfrm>
            <a:off x="3797698" y="5945362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54" name="Picture 153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3831382" y="6001046"/>
            <a:ext cx="320040" cy="320040"/>
          </a:xfrm>
          <a:prstGeom prst="rect">
            <a:avLst/>
          </a:prstGeom>
        </p:spPr>
      </p:pic>
      <p:sp>
        <p:nvSpPr>
          <p:cNvPr id="155" name="Text Box 190"/>
          <p:cNvSpPr txBox="1">
            <a:spLocks noChangeArrowheads="1"/>
          </p:cNvSpPr>
          <p:nvPr/>
        </p:nvSpPr>
        <p:spPr bwMode="auto">
          <a:xfrm>
            <a:off x="4279959" y="6018894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6682540" y="52095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6654882" y="51835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6712227" y="52401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6705413" y="52329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84" name="Picture 183"/>
          <p:cNvPicPr preferRelativeResize="0">
            <a:picLocks/>
          </p:cNvPicPr>
          <p:nvPr/>
        </p:nvPicPr>
        <p:blipFill rotWithShape="1">
          <a:blip r:embed="rId9"/>
          <a:srcRect l="5678" r="5693" b="11678"/>
          <a:stretch/>
        </p:blipFill>
        <p:spPr>
          <a:xfrm>
            <a:off x="7108928" y="5247971"/>
            <a:ext cx="1426464" cy="1161288"/>
          </a:xfrm>
          <a:prstGeom prst="rect">
            <a:avLst/>
          </a:prstGeom>
        </p:spPr>
      </p:pic>
      <p:sp>
        <p:nvSpPr>
          <p:cNvPr id="171" name="Text Box 190"/>
          <p:cNvSpPr txBox="1">
            <a:spLocks noChangeArrowheads="1"/>
          </p:cNvSpPr>
          <p:nvPr/>
        </p:nvSpPr>
        <p:spPr bwMode="auto">
          <a:xfrm rot="16200000">
            <a:off x="6456403" y="5476290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Form</a:t>
            </a:r>
          </a:p>
        </p:txBody>
      </p:sp>
      <p:sp>
        <p:nvSpPr>
          <p:cNvPr id="173" name="Oval 172"/>
          <p:cNvSpPr/>
          <p:nvPr/>
        </p:nvSpPr>
        <p:spPr bwMode="auto">
          <a:xfrm>
            <a:off x="8223206" y="5264239"/>
            <a:ext cx="296426" cy="296426"/>
          </a:xfrm>
          <a:prstGeom prst="ellips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4" name="Text Box 190"/>
          <p:cNvSpPr txBox="1">
            <a:spLocks noChangeArrowheads="1"/>
          </p:cNvSpPr>
          <p:nvPr/>
        </p:nvSpPr>
        <p:spPr bwMode="auto">
          <a:xfrm>
            <a:off x="8124635" y="5239677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grp</a:t>
            </a:r>
          </a:p>
        </p:txBody>
      </p:sp>
      <p:sp>
        <p:nvSpPr>
          <p:cNvPr id="175" name="Rounded Rectangle 2"/>
          <p:cNvSpPr>
            <a:spLocks noChangeArrowheads="1"/>
          </p:cNvSpPr>
          <p:nvPr/>
        </p:nvSpPr>
        <p:spPr bwMode="auto">
          <a:xfrm>
            <a:off x="6716743" y="5945362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76" name="Picture 175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6754361" y="6004438"/>
            <a:ext cx="320040" cy="320040"/>
          </a:xfrm>
          <a:prstGeom prst="rect">
            <a:avLst/>
          </a:prstGeom>
        </p:spPr>
      </p:pic>
      <p:sp>
        <p:nvSpPr>
          <p:cNvPr id="177" name="Text Box 190"/>
          <p:cNvSpPr txBox="1">
            <a:spLocks noChangeArrowheads="1"/>
          </p:cNvSpPr>
          <p:nvPr/>
        </p:nvSpPr>
        <p:spPr bwMode="auto">
          <a:xfrm>
            <a:off x="7201914" y="6022537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pic>
        <p:nvPicPr>
          <p:cNvPr id="109" name="Picture 108" hidden="1">
            <a:extLst>
              <a:ext uri="{FF2B5EF4-FFF2-40B4-BE49-F238E27FC236}">
                <a16:creationId xmlns:a16="http://schemas.microsoft.com/office/drawing/2014/main" id="{38E2C175-C16B-42F3-849F-0BFEDF6083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43" y="4022719"/>
            <a:ext cx="294026" cy="289502"/>
          </a:xfrm>
          <a:prstGeom prst="rect">
            <a:avLst/>
          </a:prstGeom>
        </p:spPr>
      </p:pic>
      <p:sp>
        <p:nvSpPr>
          <p:cNvPr id="132" name="Rectangle 131"/>
          <p:cNvSpPr/>
          <p:nvPr/>
        </p:nvSpPr>
        <p:spPr bwMode="auto">
          <a:xfrm>
            <a:off x="6682540" y="3186588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654882" y="3160603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712227" y="3217125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705413" y="3209948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43" name="Picture 142"/>
          <p:cNvPicPr preferRelativeResize="0">
            <a:picLocks/>
          </p:cNvPicPr>
          <p:nvPr/>
        </p:nvPicPr>
        <p:blipFill rotWithShape="1">
          <a:blip r:embed="rId11"/>
          <a:srcRect r="25344"/>
          <a:stretch/>
        </p:blipFill>
        <p:spPr>
          <a:xfrm>
            <a:off x="7112550" y="3226300"/>
            <a:ext cx="1424469" cy="1161288"/>
          </a:xfrm>
          <a:prstGeom prst="rect">
            <a:avLst/>
          </a:prstGeom>
        </p:spPr>
      </p:pic>
      <p:sp>
        <p:nvSpPr>
          <p:cNvPr id="136" name="Text Box 190"/>
          <p:cNvSpPr txBox="1">
            <a:spLocks noChangeArrowheads="1"/>
          </p:cNvSpPr>
          <p:nvPr/>
        </p:nvSpPr>
        <p:spPr bwMode="auto">
          <a:xfrm rot="16200000">
            <a:off x="6458829" y="3457772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733493-0344-4141-8C03-B4FE305A141D}"/>
              </a:ext>
            </a:extLst>
          </p:cNvPr>
          <p:cNvGrpSpPr/>
          <p:nvPr/>
        </p:nvGrpSpPr>
        <p:grpSpPr>
          <a:xfrm>
            <a:off x="8124635" y="3216694"/>
            <a:ext cx="492369" cy="320988"/>
            <a:chOff x="8067845" y="3210485"/>
            <a:chExt cx="492369" cy="320988"/>
          </a:xfrm>
        </p:grpSpPr>
        <p:sp>
          <p:nvSpPr>
            <p:cNvPr id="138" name="Oval 137"/>
            <p:cNvSpPr/>
            <p:nvPr/>
          </p:nvSpPr>
          <p:spPr bwMode="auto">
            <a:xfrm>
              <a:off x="8166416" y="3235047"/>
              <a:ext cx="296426" cy="296426"/>
            </a:xfrm>
            <a:prstGeom prst="ellipse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Arial" charset="0"/>
                <a:ea typeface="ＭＳ Ｐゴシック" pitchFamily="16" charset="-128"/>
              </a:endParaRPr>
            </a:p>
          </p:txBody>
        </p:sp>
        <p:sp>
          <p:nvSpPr>
            <p:cNvPr id="139" name="Text Box 190"/>
            <p:cNvSpPr txBox="1">
              <a:spLocks noChangeArrowheads="1"/>
            </p:cNvSpPr>
            <p:nvPr/>
          </p:nvSpPr>
          <p:spPr bwMode="auto">
            <a:xfrm>
              <a:off x="8067845" y="3210485"/>
              <a:ext cx="492369" cy="3077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rbel" pitchFamily="34" charset="0"/>
                  <a:cs typeface="Estrangelo Edessa" pitchFamily="66" charset="0"/>
                </a:rPr>
                <a:t>grp</a:t>
              </a:r>
            </a:p>
          </p:txBody>
        </p:sp>
      </p:grpSp>
      <p:sp>
        <p:nvSpPr>
          <p:cNvPr id="140" name="Rounded Rectangle 2"/>
          <p:cNvSpPr>
            <a:spLocks noChangeArrowheads="1"/>
          </p:cNvSpPr>
          <p:nvPr/>
        </p:nvSpPr>
        <p:spPr bwMode="auto">
          <a:xfrm>
            <a:off x="6716935" y="3915705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42" name="Text Box 190"/>
          <p:cNvSpPr txBox="1">
            <a:spLocks noChangeArrowheads="1"/>
          </p:cNvSpPr>
          <p:nvPr/>
        </p:nvSpPr>
        <p:spPr bwMode="auto">
          <a:xfrm>
            <a:off x="7200795" y="3998158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pic>
        <p:nvPicPr>
          <p:cNvPr id="141" name="Picture 140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6750513" y="3978647"/>
            <a:ext cx="320040" cy="32004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 bwMode="auto">
          <a:xfrm>
            <a:off x="851803" y="110576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824145" y="1079781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881490" y="1136303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874676" y="112912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9" name="Text Box 190"/>
          <p:cNvSpPr txBox="1">
            <a:spLocks noChangeArrowheads="1"/>
          </p:cNvSpPr>
          <p:nvPr/>
        </p:nvSpPr>
        <p:spPr bwMode="auto">
          <a:xfrm rot="16200000">
            <a:off x="625526" y="1376021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Form</a:t>
            </a:r>
          </a:p>
        </p:txBody>
      </p:sp>
      <p:pic>
        <p:nvPicPr>
          <p:cNvPr id="60" name="Picture 59"/>
          <p:cNvPicPr preferRelativeResize="0">
            <a:picLocks/>
          </p:cNvPicPr>
          <p:nvPr/>
        </p:nvPicPr>
        <p:blipFill rotWithShape="1">
          <a:blip r:embed="rId3"/>
          <a:srcRect l="4424" t="1724" r="7764" b="7306"/>
          <a:stretch/>
        </p:blipFill>
        <p:spPr>
          <a:xfrm>
            <a:off x="1280998" y="1146272"/>
            <a:ext cx="1426464" cy="1161288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 bwMode="auto">
          <a:xfrm>
            <a:off x="2392469" y="1160434"/>
            <a:ext cx="296426" cy="296426"/>
          </a:xfrm>
          <a:prstGeom prst="ellipse">
            <a:avLst/>
          </a:prstGeom>
          <a:solidFill>
            <a:srgbClr val="1D972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62" name="Text Box 190"/>
          <p:cNvSpPr txBox="1">
            <a:spLocks noChangeArrowheads="1"/>
          </p:cNvSpPr>
          <p:nvPr/>
        </p:nvSpPr>
        <p:spPr bwMode="auto">
          <a:xfrm>
            <a:off x="2293898" y="1149520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all</a:t>
            </a:r>
          </a:p>
        </p:txBody>
      </p:sp>
      <p:sp>
        <p:nvSpPr>
          <p:cNvPr id="63" name="Rounded Rectangle 2"/>
          <p:cNvSpPr>
            <a:spLocks noChangeArrowheads="1"/>
          </p:cNvSpPr>
          <p:nvPr/>
        </p:nvSpPr>
        <p:spPr bwMode="auto">
          <a:xfrm>
            <a:off x="878310" y="1839352"/>
            <a:ext cx="1837944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65" name="Text Box 190"/>
          <p:cNvSpPr txBox="1">
            <a:spLocks noChangeArrowheads="1"/>
          </p:cNvSpPr>
          <p:nvPr/>
        </p:nvSpPr>
        <p:spPr bwMode="auto">
          <a:xfrm>
            <a:off x="1369655" y="1921805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5857DA-4240-4C01-9200-CC22C7D52B00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922381" y="1901124"/>
            <a:ext cx="320040" cy="3200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686395E-ACA6-4E09-A932-A508FE223CAF}"/>
              </a:ext>
            </a:extLst>
          </p:cNvPr>
          <p:cNvSpPr txBox="1"/>
          <p:nvPr/>
        </p:nvSpPr>
        <p:spPr>
          <a:xfrm>
            <a:off x="4100204" y="0"/>
            <a:ext cx="1210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Form</a:t>
            </a:r>
          </a:p>
        </p:txBody>
      </p:sp>
    </p:spTree>
    <p:extLst>
      <p:ext uri="{BB962C8B-B14F-4D97-AF65-F5344CB8AC3E}">
        <p14:creationId xmlns:p14="http://schemas.microsoft.com/office/powerpoint/2010/main" val="3540799571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5243" y="746456"/>
            <a:ext cx="315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Point Features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155243" y="2822366"/>
            <a:ext cx="315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Line Features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155243" y="4815321"/>
            <a:ext cx="315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Polygon Features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760018" y="110576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732360" y="1079781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789705" y="1136303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785671" y="112912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2" name="Text Box 190"/>
          <p:cNvSpPr txBox="1">
            <a:spLocks noChangeArrowheads="1"/>
          </p:cNvSpPr>
          <p:nvPr/>
        </p:nvSpPr>
        <p:spPr bwMode="auto">
          <a:xfrm rot="16200000">
            <a:off x="3525997" y="1377111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File GDB</a:t>
            </a:r>
          </a:p>
        </p:txBody>
      </p:sp>
      <p:pic>
        <p:nvPicPr>
          <p:cNvPr id="35" name="Picture 34"/>
          <p:cNvPicPr preferRelativeResize="0">
            <a:picLocks/>
          </p:cNvPicPr>
          <p:nvPr/>
        </p:nvPicPr>
        <p:blipFill rotWithShape="1">
          <a:blip r:embed="rId3"/>
          <a:srcRect l="4424" t="1724" r="7764" b="7306"/>
          <a:stretch/>
        </p:blipFill>
        <p:spPr>
          <a:xfrm>
            <a:off x="4189391" y="1147308"/>
            <a:ext cx="1426464" cy="1161288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 bwMode="auto">
          <a:xfrm>
            <a:off x="5300684" y="1160434"/>
            <a:ext cx="296426" cy="296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6" name="Text Box 190"/>
          <p:cNvSpPr txBox="1">
            <a:spLocks noChangeArrowheads="1"/>
          </p:cNvSpPr>
          <p:nvPr/>
        </p:nvSpPr>
        <p:spPr bwMode="auto">
          <a:xfrm>
            <a:off x="5202113" y="1125667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org</a:t>
            </a:r>
          </a:p>
        </p:txBody>
      </p:sp>
      <p:sp>
        <p:nvSpPr>
          <p:cNvPr id="50" name="Rounded Rectangle 2"/>
          <p:cNvSpPr>
            <a:spLocks noChangeArrowheads="1"/>
          </p:cNvSpPr>
          <p:nvPr/>
        </p:nvSpPr>
        <p:spPr bwMode="auto">
          <a:xfrm>
            <a:off x="3790294" y="1839352"/>
            <a:ext cx="1837944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51" name="Picture 50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3831382" y="1901124"/>
            <a:ext cx="320040" cy="320040"/>
          </a:xfrm>
          <a:prstGeom prst="rect">
            <a:avLst/>
          </a:prstGeom>
        </p:spPr>
      </p:pic>
      <p:sp>
        <p:nvSpPr>
          <p:cNvPr id="53" name="Text Box 190"/>
          <p:cNvSpPr txBox="1">
            <a:spLocks noChangeArrowheads="1"/>
          </p:cNvSpPr>
          <p:nvPr/>
        </p:nvSpPr>
        <p:spPr bwMode="auto">
          <a:xfrm>
            <a:off x="4279750" y="1913831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6682540" y="110576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6654882" y="1079781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6712227" y="1136303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6705413" y="112912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2" name="Text Box 190"/>
          <p:cNvSpPr txBox="1">
            <a:spLocks noChangeArrowheads="1"/>
          </p:cNvSpPr>
          <p:nvPr/>
        </p:nvSpPr>
        <p:spPr bwMode="auto">
          <a:xfrm rot="16200000">
            <a:off x="6456245" y="1377761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File GDB</a:t>
            </a:r>
          </a:p>
        </p:txBody>
      </p:sp>
      <p:pic>
        <p:nvPicPr>
          <p:cNvPr id="103" name="Picture 102"/>
          <p:cNvPicPr preferRelativeResize="0">
            <a:picLocks/>
          </p:cNvPicPr>
          <p:nvPr/>
        </p:nvPicPr>
        <p:blipFill rotWithShape="1">
          <a:blip r:embed="rId3"/>
          <a:srcRect l="4424" t="1724" r="7764" b="7306"/>
          <a:stretch/>
        </p:blipFill>
        <p:spPr>
          <a:xfrm>
            <a:off x="7108716" y="1147308"/>
            <a:ext cx="1426464" cy="1161288"/>
          </a:xfrm>
          <a:prstGeom prst="rect">
            <a:avLst/>
          </a:prstGeom>
        </p:spPr>
      </p:pic>
      <p:sp>
        <p:nvSpPr>
          <p:cNvPr id="104" name="Oval 103"/>
          <p:cNvSpPr/>
          <p:nvPr/>
        </p:nvSpPr>
        <p:spPr bwMode="auto">
          <a:xfrm>
            <a:off x="8223206" y="1160434"/>
            <a:ext cx="296426" cy="296426"/>
          </a:xfrm>
          <a:prstGeom prst="ellips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5" name="Text Box 190"/>
          <p:cNvSpPr txBox="1">
            <a:spLocks noChangeArrowheads="1"/>
          </p:cNvSpPr>
          <p:nvPr/>
        </p:nvSpPr>
        <p:spPr bwMode="auto">
          <a:xfrm>
            <a:off x="8124635" y="1135872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grp</a:t>
            </a:r>
          </a:p>
        </p:txBody>
      </p:sp>
      <p:sp>
        <p:nvSpPr>
          <p:cNvPr id="106" name="Rounded Rectangle 2"/>
          <p:cNvSpPr>
            <a:spLocks noChangeArrowheads="1"/>
          </p:cNvSpPr>
          <p:nvPr/>
        </p:nvSpPr>
        <p:spPr bwMode="auto">
          <a:xfrm>
            <a:off x="6709047" y="1839352"/>
            <a:ext cx="1837944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07" name="Picture 106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6753177" y="1900909"/>
            <a:ext cx="320040" cy="320040"/>
          </a:xfrm>
          <a:prstGeom prst="rect">
            <a:avLst/>
          </a:prstGeom>
        </p:spPr>
      </p:pic>
      <p:sp>
        <p:nvSpPr>
          <p:cNvPr id="108" name="Text Box 190"/>
          <p:cNvSpPr txBox="1">
            <a:spLocks noChangeArrowheads="1"/>
          </p:cNvSpPr>
          <p:nvPr/>
        </p:nvSpPr>
        <p:spPr bwMode="auto">
          <a:xfrm>
            <a:off x="7176848" y="1921133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851803" y="31839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24145" y="31579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881490" y="32145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874676" y="32073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44" name="Picture 143"/>
          <p:cNvPicPr preferRelativeResize="0">
            <a:picLocks/>
          </p:cNvPicPr>
          <p:nvPr/>
        </p:nvPicPr>
        <p:blipFill rotWithShape="1">
          <a:blip r:embed="rId5"/>
          <a:srcRect l="13388"/>
          <a:stretch/>
        </p:blipFill>
        <p:spPr>
          <a:xfrm>
            <a:off x="1281196" y="3222893"/>
            <a:ext cx="1426464" cy="1161288"/>
          </a:xfrm>
          <a:prstGeom prst="rect">
            <a:avLst/>
          </a:prstGeom>
        </p:spPr>
      </p:pic>
      <p:sp>
        <p:nvSpPr>
          <p:cNvPr id="129" name="Rounded Rectangle 2"/>
          <p:cNvSpPr>
            <a:spLocks noChangeArrowheads="1"/>
          </p:cNvSpPr>
          <p:nvPr/>
        </p:nvSpPr>
        <p:spPr bwMode="auto">
          <a:xfrm>
            <a:off x="885250" y="3916425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30" name="Picture 129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922381" y="3978647"/>
            <a:ext cx="320040" cy="320040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 bwMode="auto">
          <a:xfrm>
            <a:off x="2392469" y="3238639"/>
            <a:ext cx="296426" cy="296426"/>
          </a:xfrm>
          <a:prstGeom prst="ellipse">
            <a:avLst/>
          </a:prstGeom>
          <a:solidFill>
            <a:srgbClr val="1D972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8" name="Text Box 190"/>
          <p:cNvSpPr txBox="1">
            <a:spLocks noChangeArrowheads="1"/>
          </p:cNvSpPr>
          <p:nvPr/>
        </p:nvSpPr>
        <p:spPr bwMode="auto">
          <a:xfrm>
            <a:off x="2293898" y="3227725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all</a:t>
            </a:r>
          </a:p>
        </p:txBody>
      </p:sp>
      <p:sp>
        <p:nvSpPr>
          <p:cNvPr id="125" name="Text Box 190"/>
          <p:cNvSpPr txBox="1">
            <a:spLocks noChangeArrowheads="1"/>
          </p:cNvSpPr>
          <p:nvPr/>
        </p:nvSpPr>
        <p:spPr bwMode="auto">
          <a:xfrm rot="16200000">
            <a:off x="612764" y="3456626"/>
            <a:ext cx="918784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File GDB</a:t>
            </a:r>
          </a:p>
        </p:txBody>
      </p:sp>
      <p:sp>
        <p:nvSpPr>
          <p:cNvPr id="131" name="Text Box 190"/>
          <p:cNvSpPr txBox="1">
            <a:spLocks noChangeArrowheads="1"/>
          </p:cNvSpPr>
          <p:nvPr/>
        </p:nvSpPr>
        <p:spPr bwMode="auto">
          <a:xfrm>
            <a:off x="1373755" y="3998878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3760018" y="3183679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3732360" y="3157694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3789705" y="3214216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3782891" y="3207039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78" name="Picture 17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87" y="3225906"/>
            <a:ext cx="1422399" cy="1161288"/>
          </a:xfrm>
          <a:prstGeom prst="rect">
            <a:avLst/>
          </a:prstGeom>
        </p:spPr>
      </p:pic>
      <p:sp>
        <p:nvSpPr>
          <p:cNvPr id="114" name="Text Box 190"/>
          <p:cNvSpPr txBox="1">
            <a:spLocks noChangeArrowheads="1"/>
          </p:cNvSpPr>
          <p:nvPr/>
        </p:nvSpPr>
        <p:spPr bwMode="auto">
          <a:xfrm rot="16200000">
            <a:off x="3530801" y="3457772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File GDB</a:t>
            </a:r>
          </a:p>
        </p:txBody>
      </p:sp>
      <p:sp>
        <p:nvSpPr>
          <p:cNvPr id="118" name="Rounded Rectangle 2"/>
          <p:cNvSpPr>
            <a:spLocks noChangeArrowheads="1"/>
          </p:cNvSpPr>
          <p:nvPr/>
        </p:nvSpPr>
        <p:spPr bwMode="auto">
          <a:xfrm>
            <a:off x="3793424" y="3916133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19" name="Picture 118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3831382" y="3978647"/>
            <a:ext cx="320040" cy="320040"/>
          </a:xfrm>
          <a:prstGeom prst="rect">
            <a:avLst/>
          </a:prstGeom>
        </p:spPr>
      </p:pic>
      <p:sp>
        <p:nvSpPr>
          <p:cNvPr id="116" name="Oval 115"/>
          <p:cNvSpPr/>
          <p:nvPr/>
        </p:nvSpPr>
        <p:spPr bwMode="auto">
          <a:xfrm>
            <a:off x="5300684" y="3238347"/>
            <a:ext cx="296426" cy="296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7" name="Text Box 190"/>
          <p:cNvSpPr txBox="1">
            <a:spLocks noChangeArrowheads="1"/>
          </p:cNvSpPr>
          <p:nvPr/>
        </p:nvSpPr>
        <p:spPr bwMode="auto">
          <a:xfrm>
            <a:off x="5202113" y="3203580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org</a:t>
            </a:r>
          </a:p>
        </p:txBody>
      </p:sp>
      <p:sp>
        <p:nvSpPr>
          <p:cNvPr id="120" name="Text Box 190"/>
          <p:cNvSpPr txBox="1">
            <a:spLocks noChangeArrowheads="1"/>
          </p:cNvSpPr>
          <p:nvPr/>
        </p:nvSpPr>
        <p:spPr bwMode="auto">
          <a:xfrm>
            <a:off x="4274076" y="3998586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851803" y="52095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824145" y="51835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881490" y="52401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874676" y="52329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83" name="Picture 182"/>
          <p:cNvPicPr preferRelativeResize="0">
            <a:picLocks/>
          </p:cNvPicPr>
          <p:nvPr/>
        </p:nvPicPr>
        <p:blipFill rotWithShape="1">
          <a:blip r:embed="rId7"/>
          <a:srcRect l="7839"/>
          <a:stretch/>
        </p:blipFill>
        <p:spPr>
          <a:xfrm>
            <a:off x="1279345" y="5249531"/>
            <a:ext cx="1426464" cy="1161288"/>
          </a:xfrm>
          <a:prstGeom prst="rect">
            <a:avLst/>
          </a:prstGeom>
        </p:spPr>
      </p:pic>
      <p:sp>
        <p:nvSpPr>
          <p:cNvPr id="160" name="Text Box 190"/>
          <p:cNvSpPr txBox="1">
            <a:spLocks noChangeArrowheads="1"/>
          </p:cNvSpPr>
          <p:nvPr/>
        </p:nvSpPr>
        <p:spPr bwMode="auto">
          <a:xfrm rot="16200000">
            <a:off x="625781" y="5475359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File GDB</a:t>
            </a:r>
          </a:p>
        </p:txBody>
      </p:sp>
      <p:sp>
        <p:nvSpPr>
          <p:cNvPr id="162" name="Oval 161"/>
          <p:cNvSpPr/>
          <p:nvPr/>
        </p:nvSpPr>
        <p:spPr bwMode="auto">
          <a:xfrm>
            <a:off x="2392469" y="5264239"/>
            <a:ext cx="296426" cy="296426"/>
          </a:xfrm>
          <a:prstGeom prst="ellipse">
            <a:avLst/>
          </a:prstGeom>
          <a:solidFill>
            <a:srgbClr val="1D972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3" name="Text Box 190"/>
          <p:cNvSpPr txBox="1">
            <a:spLocks noChangeArrowheads="1"/>
          </p:cNvSpPr>
          <p:nvPr/>
        </p:nvSpPr>
        <p:spPr bwMode="auto">
          <a:xfrm>
            <a:off x="2293898" y="5253325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all</a:t>
            </a:r>
          </a:p>
        </p:txBody>
      </p:sp>
      <p:sp>
        <p:nvSpPr>
          <p:cNvPr id="164" name="Rounded Rectangle 2"/>
          <p:cNvSpPr>
            <a:spLocks noChangeArrowheads="1"/>
          </p:cNvSpPr>
          <p:nvPr/>
        </p:nvSpPr>
        <p:spPr bwMode="auto">
          <a:xfrm>
            <a:off x="884745" y="5941723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65" name="Picture 164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918904" y="6004528"/>
            <a:ext cx="320040" cy="320040"/>
          </a:xfrm>
          <a:prstGeom prst="rect">
            <a:avLst/>
          </a:prstGeom>
        </p:spPr>
      </p:pic>
      <p:sp>
        <p:nvSpPr>
          <p:cNvPr id="166" name="Text Box 190"/>
          <p:cNvSpPr txBox="1">
            <a:spLocks noChangeArrowheads="1"/>
          </p:cNvSpPr>
          <p:nvPr/>
        </p:nvSpPr>
        <p:spPr bwMode="auto">
          <a:xfrm>
            <a:off x="1373430" y="6028939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45" name="Rectangle 144"/>
          <p:cNvSpPr/>
          <p:nvPr/>
        </p:nvSpPr>
        <p:spPr bwMode="auto">
          <a:xfrm>
            <a:off x="3760018" y="52095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3732360" y="51835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3789705" y="52401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782891" y="52329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82" name="Picture 181"/>
          <p:cNvPicPr preferRelativeResize="0">
            <a:picLocks/>
          </p:cNvPicPr>
          <p:nvPr/>
        </p:nvPicPr>
        <p:blipFill rotWithShape="1">
          <a:blip r:embed="rId8"/>
          <a:srcRect r="14988"/>
          <a:stretch/>
        </p:blipFill>
        <p:spPr>
          <a:xfrm>
            <a:off x="4185733" y="5247035"/>
            <a:ext cx="1426464" cy="1161288"/>
          </a:xfrm>
          <a:prstGeom prst="rect">
            <a:avLst/>
          </a:prstGeom>
        </p:spPr>
      </p:pic>
      <p:sp>
        <p:nvSpPr>
          <p:cNvPr id="149" name="Text Box 190"/>
          <p:cNvSpPr txBox="1">
            <a:spLocks noChangeArrowheads="1"/>
          </p:cNvSpPr>
          <p:nvPr/>
        </p:nvSpPr>
        <p:spPr bwMode="auto">
          <a:xfrm rot="16200000">
            <a:off x="3529648" y="5475359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File GDB</a:t>
            </a:r>
          </a:p>
        </p:txBody>
      </p:sp>
      <p:sp>
        <p:nvSpPr>
          <p:cNvPr id="151" name="Oval 150"/>
          <p:cNvSpPr/>
          <p:nvPr/>
        </p:nvSpPr>
        <p:spPr bwMode="auto">
          <a:xfrm>
            <a:off x="5300684" y="5264239"/>
            <a:ext cx="296426" cy="296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2" name="Text Box 190"/>
          <p:cNvSpPr txBox="1">
            <a:spLocks noChangeArrowheads="1"/>
          </p:cNvSpPr>
          <p:nvPr/>
        </p:nvSpPr>
        <p:spPr bwMode="auto">
          <a:xfrm>
            <a:off x="5202113" y="5229472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org</a:t>
            </a:r>
          </a:p>
        </p:txBody>
      </p:sp>
      <p:sp>
        <p:nvSpPr>
          <p:cNvPr id="153" name="Rounded Rectangle 2"/>
          <p:cNvSpPr>
            <a:spLocks noChangeArrowheads="1"/>
          </p:cNvSpPr>
          <p:nvPr/>
        </p:nvSpPr>
        <p:spPr bwMode="auto">
          <a:xfrm>
            <a:off x="3797698" y="5945362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54" name="Picture 153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3831382" y="6001046"/>
            <a:ext cx="320040" cy="320040"/>
          </a:xfrm>
          <a:prstGeom prst="rect">
            <a:avLst/>
          </a:prstGeom>
        </p:spPr>
      </p:pic>
      <p:sp>
        <p:nvSpPr>
          <p:cNvPr id="155" name="Text Box 190"/>
          <p:cNvSpPr txBox="1">
            <a:spLocks noChangeArrowheads="1"/>
          </p:cNvSpPr>
          <p:nvPr/>
        </p:nvSpPr>
        <p:spPr bwMode="auto">
          <a:xfrm>
            <a:off x="4279959" y="6018894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6682540" y="52095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6654882" y="51835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6712227" y="52401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6705413" y="52329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84" name="Picture 183"/>
          <p:cNvPicPr preferRelativeResize="0">
            <a:picLocks/>
          </p:cNvPicPr>
          <p:nvPr/>
        </p:nvPicPr>
        <p:blipFill rotWithShape="1">
          <a:blip r:embed="rId9"/>
          <a:srcRect l="5678" r="5693" b="11678"/>
          <a:stretch/>
        </p:blipFill>
        <p:spPr>
          <a:xfrm>
            <a:off x="7108928" y="5247971"/>
            <a:ext cx="1426464" cy="1161288"/>
          </a:xfrm>
          <a:prstGeom prst="rect">
            <a:avLst/>
          </a:prstGeom>
        </p:spPr>
      </p:pic>
      <p:sp>
        <p:nvSpPr>
          <p:cNvPr id="171" name="Text Box 190"/>
          <p:cNvSpPr txBox="1">
            <a:spLocks noChangeArrowheads="1"/>
          </p:cNvSpPr>
          <p:nvPr/>
        </p:nvSpPr>
        <p:spPr bwMode="auto">
          <a:xfrm rot="16200000">
            <a:off x="6456403" y="5476290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File GDB</a:t>
            </a:r>
          </a:p>
        </p:txBody>
      </p:sp>
      <p:sp>
        <p:nvSpPr>
          <p:cNvPr id="173" name="Oval 172"/>
          <p:cNvSpPr/>
          <p:nvPr/>
        </p:nvSpPr>
        <p:spPr bwMode="auto">
          <a:xfrm>
            <a:off x="8223206" y="5264239"/>
            <a:ext cx="296426" cy="296426"/>
          </a:xfrm>
          <a:prstGeom prst="ellips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4" name="Text Box 190"/>
          <p:cNvSpPr txBox="1">
            <a:spLocks noChangeArrowheads="1"/>
          </p:cNvSpPr>
          <p:nvPr/>
        </p:nvSpPr>
        <p:spPr bwMode="auto">
          <a:xfrm>
            <a:off x="8124635" y="5239677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grp</a:t>
            </a:r>
          </a:p>
        </p:txBody>
      </p:sp>
      <p:sp>
        <p:nvSpPr>
          <p:cNvPr id="175" name="Rounded Rectangle 2"/>
          <p:cNvSpPr>
            <a:spLocks noChangeArrowheads="1"/>
          </p:cNvSpPr>
          <p:nvPr/>
        </p:nvSpPr>
        <p:spPr bwMode="auto">
          <a:xfrm>
            <a:off x="6716743" y="5945362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76" name="Picture 175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6754361" y="6004438"/>
            <a:ext cx="320040" cy="320040"/>
          </a:xfrm>
          <a:prstGeom prst="rect">
            <a:avLst/>
          </a:prstGeom>
        </p:spPr>
      </p:pic>
      <p:sp>
        <p:nvSpPr>
          <p:cNvPr id="177" name="Text Box 190"/>
          <p:cNvSpPr txBox="1">
            <a:spLocks noChangeArrowheads="1"/>
          </p:cNvSpPr>
          <p:nvPr/>
        </p:nvSpPr>
        <p:spPr bwMode="auto">
          <a:xfrm>
            <a:off x="7201915" y="6022537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pic>
        <p:nvPicPr>
          <p:cNvPr id="109" name="Picture 108" hidden="1">
            <a:extLst>
              <a:ext uri="{FF2B5EF4-FFF2-40B4-BE49-F238E27FC236}">
                <a16:creationId xmlns:a16="http://schemas.microsoft.com/office/drawing/2014/main" id="{38E2C175-C16B-42F3-849F-0BFEDF6083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43" y="4022719"/>
            <a:ext cx="294026" cy="289502"/>
          </a:xfrm>
          <a:prstGeom prst="rect">
            <a:avLst/>
          </a:prstGeom>
        </p:spPr>
      </p:pic>
      <p:sp>
        <p:nvSpPr>
          <p:cNvPr id="132" name="Rectangle 131"/>
          <p:cNvSpPr/>
          <p:nvPr/>
        </p:nvSpPr>
        <p:spPr bwMode="auto">
          <a:xfrm>
            <a:off x="6682540" y="3186588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654882" y="3160603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712227" y="3217125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705413" y="3209948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43" name="Picture 142"/>
          <p:cNvPicPr preferRelativeResize="0">
            <a:picLocks/>
          </p:cNvPicPr>
          <p:nvPr/>
        </p:nvPicPr>
        <p:blipFill rotWithShape="1">
          <a:blip r:embed="rId11"/>
          <a:srcRect r="25344"/>
          <a:stretch/>
        </p:blipFill>
        <p:spPr>
          <a:xfrm>
            <a:off x="7112550" y="3226300"/>
            <a:ext cx="1424469" cy="1161288"/>
          </a:xfrm>
          <a:prstGeom prst="rect">
            <a:avLst/>
          </a:prstGeom>
        </p:spPr>
      </p:pic>
      <p:sp>
        <p:nvSpPr>
          <p:cNvPr id="136" name="Text Box 190"/>
          <p:cNvSpPr txBox="1">
            <a:spLocks noChangeArrowheads="1"/>
          </p:cNvSpPr>
          <p:nvPr/>
        </p:nvSpPr>
        <p:spPr bwMode="auto">
          <a:xfrm rot="16200000">
            <a:off x="6458829" y="3457772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File GDB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733493-0344-4141-8C03-B4FE305A141D}"/>
              </a:ext>
            </a:extLst>
          </p:cNvPr>
          <p:cNvGrpSpPr/>
          <p:nvPr/>
        </p:nvGrpSpPr>
        <p:grpSpPr>
          <a:xfrm>
            <a:off x="8124635" y="3216694"/>
            <a:ext cx="492369" cy="320988"/>
            <a:chOff x="8067845" y="3210485"/>
            <a:chExt cx="492369" cy="320988"/>
          </a:xfrm>
        </p:grpSpPr>
        <p:sp>
          <p:nvSpPr>
            <p:cNvPr id="138" name="Oval 137"/>
            <p:cNvSpPr/>
            <p:nvPr/>
          </p:nvSpPr>
          <p:spPr bwMode="auto">
            <a:xfrm>
              <a:off x="8166416" y="3235047"/>
              <a:ext cx="296426" cy="296426"/>
            </a:xfrm>
            <a:prstGeom prst="ellipse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Arial" charset="0"/>
                <a:ea typeface="ＭＳ Ｐゴシック" pitchFamily="16" charset="-128"/>
              </a:endParaRPr>
            </a:p>
          </p:txBody>
        </p:sp>
        <p:sp>
          <p:nvSpPr>
            <p:cNvPr id="139" name="Text Box 190"/>
            <p:cNvSpPr txBox="1">
              <a:spLocks noChangeArrowheads="1"/>
            </p:cNvSpPr>
            <p:nvPr/>
          </p:nvSpPr>
          <p:spPr bwMode="auto">
            <a:xfrm>
              <a:off x="8067845" y="3210485"/>
              <a:ext cx="492369" cy="3077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rbel" pitchFamily="34" charset="0"/>
                  <a:cs typeface="Estrangelo Edessa" pitchFamily="66" charset="0"/>
                </a:rPr>
                <a:t>grp</a:t>
              </a:r>
            </a:p>
          </p:txBody>
        </p:sp>
      </p:grpSp>
      <p:sp>
        <p:nvSpPr>
          <p:cNvPr id="140" name="Rounded Rectangle 2"/>
          <p:cNvSpPr>
            <a:spLocks noChangeArrowheads="1"/>
          </p:cNvSpPr>
          <p:nvPr/>
        </p:nvSpPr>
        <p:spPr bwMode="auto">
          <a:xfrm>
            <a:off x="6716935" y="3915705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42" name="Text Box 190"/>
          <p:cNvSpPr txBox="1">
            <a:spLocks noChangeArrowheads="1"/>
          </p:cNvSpPr>
          <p:nvPr/>
        </p:nvSpPr>
        <p:spPr bwMode="auto">
          <a:xfrm>
            <a:off x="7200795" y="3998158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pic>
        <p:nvPicPr>
          <p:cNvPr id="141" name="Picture 140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6750513" y="3978647"/>
            <a:ext cx="320040" cy="32004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 bwMode="auto">
          <a:xfrm>
            <a:off x="851803" y="110576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824145" y="1079781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881490" y="1136303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874676" y="112912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9" name="Text Box 190"/>
          <p:cNvSpPr txBox="1">
            <a:spLocks noChangeArrowheads="1"/>
          </p:cNvSpPr>
          <p:nvPr/>
        </p:nvSpPr>
        <p:spPr bwMode="auto">
          <a:xfrm rot="16200000">
            <a:off x="625526" y="1376021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File GDB</a:t>
            </a:r>
          </a:p>
        </p:txBody>
      </p:sp>
      <p:pic>
        <p:nvPicPr>
          <p:cNvPr id="60" name="Picture 59"/>
          <p:cNvPicPr preferRelativeResize="0">
            <a:picLocks/>
          </p:cNvPicPr>
          <p:nvPr/>
        </p:nvPicPr>
        <p:blipFill rotWithShape="1">
          <a:blip r:embed="rId3"/>
          <a:srcRect l="4424" t="1724" r="7764" b="7306"/>
          <a:stretch/>
        </p:blipFill>
        <p:spPr>
          <a:xfrm>
            <a:off x="1280998" y="1146272"/>
            <a:ext cx="1426464" cy="1161288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 bwMode="auto">
          <a:xfrm>
            <a:off x="2392469" y="1160434"/>
            <a:ext cx="296426" cy="296426"/>
          </a:xfrm>
          <a:prstGeom prst="ellipse">
            <a:avLst/>
          </a:prstGeom>
          <a:solidFill>
            <a:srgbClr val="1D972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62" name="Text Box 190"/>
          <p:cNvSpPr txBox="1">
            <a:spLocks noChangeArrowheads="1"/>
          </p:cNvSpPr>
          <p:nvPr/>
        </p:nvSpPr>
        <p:spPr bwMode="auto">
          <a:xfrm>
            <a:off x="2293898" y="1149520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all</a:t>
            </a:r>
          </a:p>
        </p:txBody>
      </p:sp>
      <p:sp>
        <p:nvSpPr>
          <p:cNvPr id="63" name="Rounded Rectangle 2"/>
          <p:cNvSpPr>
            <a:spLocks noChangeArrowheads="1"/>
          </p:cNvSpPr>
          <p:nvPr/>
        </p:nvSpPr>
        <p:spPr bwMode="auto">
          <a:xfrm>
            <a:off x="878310" y="1839352"/>
            <a:ext cx="1837944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65" name="Text Box 190"/>
          <p:cNvSpPr txBox="1">
            <a:spLocks noChangeArrowheads="1"/>
          </p:cNvSpPr>
          <p:nvPr/>
        </p:nvSpPr>
        <p:spPr bwMode="auto">
          <a:xfrm>
            <a:off x="1402996" y="1921805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5857DA-4240-4C01-9200-CC22C7D52B00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922381" y="1901124"/>
            <a:ext cx="320040" cy="3200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686395E-ACA6-4E09-A932-A508FE223CAF}"/>
              </a:ext>
            </a:extLst>
          </p:cNvPr>
          <p:cNvSpPr txBox="1"/>
          <p:nvPr/>
        </p:nvSpPr>
        <p:spPr>
          <a:xfrm>
            <a:off x="3747547" y="0"/>
            <a:ext cx="1915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File GDB</a:t>
            </a:r>
          </a:p>
        </p:txBody>
      </p:sp>
    </p:spTree>
    <p:extLst>
      <p:ext uri="{BB962C8B-B14F-4D97-AF65-F5344CB8AC3E}">
        <p14:creationId xmlns:p14="http://schemas.microsoft.com/office/powerpoint/2010/main" val="1215536267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5243" y="746456"/>
            <a:ext cx="315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Point Features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155243" y="2822366"/>
            <a:ext cx="315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Line Features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155243" y="4815321"/>
            <a:ext cx="315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Polygon Features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760018" y="110576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732360" y="1079781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789705" y="1136303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785671" y="112912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2" name="Text Box 190"/>
          <p:cNvSpPr txBox="1">
            <a:spLocks noChangeArrowheads="1"/>
          </p:cNvSpPr>
          <p:nvPr/>
        </p:nvSpPr>
        <p:spPr bwMode="auto">
          <a:xfrm rot="16200000">
            <a:off x="3525997" y="1377111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Layer</a:t>
            </a:r>
          </a:p>
        </p:txBody>
      </p:sp>
      <p:pic>
        <p:nvPicPr>
          <p:cNvPr id="35" name="Picture 34"/>
          <p:cNvPicPr preferRelativeResize="0">
            <a:picLocks/>
          </p:cNvPicPr>
          <p:nvPr/>
        </p:nvPicPr>
        <p:blipFill rotWithShape="1">
          <a:blip r:embed="rId3"/>
          <a:srcRect l="4424" t="1724" r="7764" b="7306"/>
          <a:stretch/>
        </p:blipFill>
        <p:spPr>
          <a:xfrm>
            <a:off x="4189391" y="1147308"/>
            <a:ext cx="1426464" cy="1161288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 bwMode="auto">
          <a:xfrm>
            <a:off x="5300684" y="1160434"/>
            <a:ext cx="296426" cy="296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6" name="Text Box 190"/>
          <p:cNvSpPr txBox="1">
            <a:spLocks noChangeArrowheads="1"/>
          </p:cNvSpPr>
          <p:nvPr/>
        </p:nvSpPr>
        <p:spPr bwMode="auto">
          <a:xfrm>
            <a:off x="5202113" y="1125667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org</a:t>
            </a:r>
          </a:p>
        </p:txBody>
      </p:sp>
      <p:sp>
        <p:nvSpPr>
          <p:cNvPr id="50" name="Rounded Rectangle 2"/>
          <p:cNvSpPr>
            <a:spLocks noChangeArrowheads="1"/>
          </p:cNvSpPr>
          <p:nvPr/>
        </p:nvSpPr>
        <p:spPr bwMode="auto">
          <a:xfrm>
            <a:off x="3790294" y="1839352"/>
            <a:ext cx="1837944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51" name="Picture 50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3831382" y="1901124"/>
            <a:ext cx="320040" cy="320040"/>
          </a:xfrm>
          <a:prstGeom prst="rect">
            <a:avLst/>
          </a:prstGeom>
        </p:spPr>
      </p:pic>
      <p:sp>
        <p:nvSpPr>
          <p:cNvPr id="53" name="Text Box 190"/>
          <p:cNvSpPr txBox="1">
            <a:spLocks noChangeArrowheads="1"/>
          </p:cNvSpPr>
          <p:nvPr/>
        </p:nvSpPr>
        <p:spPr bwMode="auto">
          <a:xfrm>
            <a:off x="4279750" y="1921805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6682540" y="110576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6654882" y="1079781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6712227" y="1136303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6705413" y="112912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2" name="Text Box 190"/>
          <p:cNvSpPr txBox="1">
            <a:spLocks noChangeArrowheads="1"/>
          </p:cNvSpPr>
          <p:nvPr/>
        </p:nvSpPr>
        <p:spPr bwMode="auto">
          <a:xfrm rot="16200000">
            <a:off x="6456245" y="1377761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Layer</a:t>
            </a:r>
          </a:p>
        </p:txBody>
      </p:sp>
      <p:pic>
        <p:nvPicPr>
          <p:cNvPr id="103" name="Picture 102"/>
          <p:cNvPicPr preferRelativeResize="0">
            <a:picLocks/>
          </p:cNvPicPr>
          <p:nvPr/>
        </p:nvPicPr>
        <p:blipFill rotWithShape="1">
          <a:blip r:embed="rId3"/>
          <a:srcRect l="4424" t="1724" r="7764" b="7306"/>
          <a:stretch/>
        </p:blipFill>
        <p:spPr>
          <a:xfrm>
            <a:off x="7108716" y="1147308"/>
            <a:ext cx="1426464" cy="1161288"/>
          </a:xfrm>
          <a:prstGeom prst="rect">
            <a:avLst/>
          </a:prstGeom>
        </p:spPr>
      </p:pic>
      <p:sp>
        <p:nvSpPr>
          <p:cNvPr id="104" name="Oval 103"/>
          <p:cNvSpPr/>
          <p:nvPr/>
        </p:nvSpPr>
        <p:spPr bwMode="auto">
          <a:xfrm>
            <a:off x="8223206" y="1160434"/>
            <a:ext cx="296426" cy="296426"/>
          </a:xfrm>
          <a:prstGeom prst="ellips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5" name="Text Box 190"/>
          <p:cNvSpPr txBox="1">
            <a:spLocks noChangeArrowheads="1"/>
          </p:cNvSpPr>
          <p:nvPr/>
        </p:nvSpPr>
        <p:spPr bwMode="auto">
          <a:xfrm>
            <a:off x="8124635" y="1135872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grp</a:t>
            </a:r>
          </a:p>
        </p:txBody>
      </p:sp>
      <p:sp>
        <p:nvSpPr>
          <p:cNvPr id="106" name="Rounded Rectangle 2"/>
          <p:cNvSpPr>
            <a:spLocks noChangeArrowheads="1"/>
          </p:cNvSpPr>
          <p:nvPr/>
        </p:nvSpPr>
        <p:spPr bwMode="auto">
          <a:xfrm>
            <a:off x="6709047" y="1839352"/>
            <a:ext cx="1837944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07" name="Picture 106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6753177" y="1900909"/>
            <a:ext cx="320040" cy="320040"/>
          </a:xfrm>
          <a:prstGeom prst="rect">
            <a:avLst/>
          </a:prstGeom>
        </p:spPr>
      </p:pic>
      <p:sp>
        <p:nvSpPr>
          <p:cNvPr id="108" name="Text Box 190"/>
          <p:cNvSpPr txBox="1">
            <a:spLocks noChangeArrowheads="1"/>
          </p:cNvSpPr>
          <p:nvPr/>
        </p:nvSpPr>
        <p:spPr bwMode="auto">
          <a:xfrm>
            <a:off x="7200663" y="1921805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851803" y="31839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24145" y="31579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881490" y="32145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72" name="Picture 171">
            <a:extLst>
              <a:ext uri="{FF2B5EF4-FFF2-40B4-BE49-F238E27FC236}">
                <a16:creationId xmlns:a16="http://schemas.microsoft.com/office/drawing/2014/main" id="{0D9E6A74-E047-4BA1-95B9-C5E35071963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13388"/>
          <a:stretch/>
        </p:blipFill>
        <p:spPr>
          <a:xfrm>
            <a:off x="1281196" y="3222893"/>
            <a:ext cx="1426464" cy="1161288"/>
          </a:xfrm>
          <a:prstGeom prst="rect">
            <a:avLst/>
          </a:prstGeom>
        </p:spPr>
      </p:pic>
      <p:sp>
        <p:nvSpPr>
          <p:cNvPr id="124" name="Rectangle 123"/>
          <p:cNvSpPr/>
          <p:nvPr/>
        </p:nvSpPr>
        <p:spPr bwMode="auto">
          <a:xfrm>
            <a:off x="874676" y="32073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9" name="Rounded Rectangle 2"/>
          <p:cNvSpPr>
            <a:spLocks noChangeArrowheads="1"/>
          </p:cNvSpPr>
          <p:nvPr/>
        </p:nvSpPr>
        <p:spPr bwMode="auto">
          <a:xfrm>
            <a:off x="885250" y="3919941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30" name="Picture 129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922381" y="3978647"/>
            <a:ext cx="320040" cy="320040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 bwMode="auto">
          <a:xfrm>
            <a:off x="2392469" y="3238639"/>
            <a:ext cx="296426" cy="296426"/>
          </a:xfrm>
          <a:prstGeom prst="ellipse">
            <a:avLst/>
          </a:prstGeom>
          <a:solidFill>
            <a:srgbClr val="1D972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8" name="Text Box 190"/>
          <p:cNvSpPr txBox="1">
            <a:spLocks noChangeArrowheads="1"/>
          </p:cNvSpPr>
          <p:nvPr/>
        </p:nvSpPr>
        <p:spPr bwMode="auto">
          <a:xfrm>
            <a:off x="2293898" y="3227725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all</a:t>
            </a:r>
          </a:p>
        </p:txBody>
      </p:sp>
      <p:sp>
        <p:nvSpPr>
          <p:cNvPr id="125" name="Text Box 190"/>
          <p:cNvSpPr txBox="1">
            <a:spLocks noChangeArrowheads="1"/>
          </p:cNvSpPr>
          <p:nvPr/>
        </p:nvSpPr>
        <p:spPr bwMode="auto">
          <a:xfrm rot="16200000">
            <a:off x="612764" y="3456626"/>
            <a:ext cx="918784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Layer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3760018" y="3183679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3732360" y="3157694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3789705" y="3214216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3782891" y="3207039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78" name="Picture 17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87" y="3225906"/>
            <a:ext cx="1422399" cy="1161288"/>
          </a:xfrm>
          <a:prstGeom prst="rect">
            <a:avLst/>
          </a:prstGeom>
        </p:spPr>
      </p:pic>
      <p:sp>
        <p:nvSpPr>
          <p:cNvPr id="114" name="Text Box 190"/>
          <p:cNvSpPr txBox="1">
            <a:spLocks noChangeArrowheads="1"/>
          </p:cNvSpPr>
          <p:nvPr/>
        </p:nvSpPr>
        <p:spPr bwMode="auto">
          <a:xfrm rot="16200000">
            <a:off x="3530801" y="3457772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Layer</a:t>
            </a:r>
          </a:p>
        </p:txBody>
      </p:sp>
      <p:sp>
        <p:nvSpPr>
          <p:cNvPr id="118" name="Rounded Rectangle 2"/>
          <p:cNvSpPr>
            <a:spLocks noChangeArrowheads="1"/>
          </p:cNvSpPr>
          <p:nvPr/>
        </p:nvSpPr>
        <p:spPr bwMode="auto">
          <a:xfrm>
            <a:off x="3793424" y="3916133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19" name="Picture 118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3831382" y="3978647"/>
            <a:ext cx="320040" cy="320040"/>
          </a:xfrm>
          <a:prstGeom prst="rect">
            <a:avLst/>
          </a:prstGeom>
        </p:spPr>
      </p:pic>
      <p:sp>
        <p:nvSpPr>
          <p:cNvPr id="116" name="Oval 115"/>
          <p:cNvSpPr/>
          <p:nvPr/>
        </p:nvSpPr>
        <p:spPr bwMode="auto">
          <a:xfrm>
            <a:off x="5300684" y="3238347"/>
            <a:ext cx="296426" cy="296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7" name="Text Box 190"/>
          <p:cNvSpPr txBox="1">
            <a:spLocks noChangeArrowheads="1"/>
          </p:cNvSpPr>
          <p:nvPr/>
        </p:nvSpPr>
        <p:spPr bwMode="auto">
          <a:xfrm>
            <a:off x="5202113" y="3203580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org</a:t>
            </a:r>
          </a:p>
        </p:txBody>
      </p:sp>
      <p:sp>
        <p:nvSpPr>
          <p:cNvPr id="120" name="Text Box 190"/>
          <p:cNvSpPr txBox="1">
            <a:spLocks noChangeArrowheads="1"/>
          </p:cNvSpPr>
          <p:nvPr/>
        </p:nvSpPr>
        <p:spPr bwMode="auto">
          <a:xfrm>
            <a:off x="4283602" y="3998586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851803" y="52095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824145" y="51835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881490" y="52401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874676" y="52329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83" name="Picture 182"/>
          <p:cNvPicPr preferRelativeResize="0">
            <a:picLocks/>
          </p:cNvPicPr>
          <p:nvPr/>
        </p:nvPicPr>
        <p:blipFill rotWithShape="1">
          <a:blip r:embed="rId7"/>
          <a:srcRect l="7839"/>
          <a:stretch/>
        </p:blipFill>
        <p:spPr>
          <a:xfrm>
            <a:off x="1284108" y="5249531"/>
            <a:ext cx="1426464" cy="1161288"/>
          </a:xfrm>
          <a:prstGeom prst="rect">
            <a:avLst/>
          </a:prstGeom>
        </p:spPr>
      </p:pic>
      <p:sp>
        <p:nvSpPr>
          <p:cNvPr id="160" name="Text Box 190"/>
          <p:cNvSpPr txBox="1">
            <a:spLocks noChangeArrowheads="1"/>
          </p:cNvSpPr>
          <p:nvPr/>
        </p:nvSpPr>
        <p:spPr bwMode="auto">
          <a:xfrm rot="16200000">
            <a:off x="625781" y="5475359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Layer</a:t>
            </a:r>
          </a:p>
        </p:txBody>
      </p:sp>
      <p:sp>
        <p:nvSpPr>
          <p:cNvPr id="162" name="Oval 161"/>
          <p:cNvSpPr/>
          <p:nvPr/>
        </p:nvSpPr>
        <p:spPr bwMode="auto">
          <a:xfrm>
            <a:off x="2392469" y="5264239"/>
            <a:ext cx="296426" cy="296426"/>
          </a:xfrm>
          <a:prstGeom prst="ellipse">
            <a:avLst/>
          </a:prstGeom>
          <a:solidFill>
            <a:srgbClr val="1D972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3" name="Text Box 190"/>
          <p:cNvSpPr txBox="1">
            <a:spLocks noChangeArrowheads="1"/>
          </p:cNvSpPr>
          <p:nvPr/>
        </p:nvSpPr>
        <p:spPr bwMode="auto">
          <a:xfrm>
            <a:off x="2293898" y="5253325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all</a:t>
            </a:r>
          </a:p>
        </p:txBody>
      </p:sp>
      <p:sp>
        <p:nvSpPr>
          <p:cNvPr id="164" name="Rounded Rectangle 2"/>
          <p:cNvSpPr>
            <a:spLocks noChangeArrowheads="1"/>
          </p:cNvSpPr>
          <p:nvPr/>
        </p:nvSpPr>
        <p:spPr bwMode="auto">
          <a:xfrm>
            <a:off x="884745" y="5941723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65" name="Picture 164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918904" y="6004528"/>
            <a:ext cx="320040" cy="320040"/>
          </a:xfrm>
          <a:prstGeom prst="rect">
            <a:avLst/>
          </a:prstGeom>
        </p:spPr>
      </p:pic>
      <p:sp>
        <p:nvSpPr>
          <p:cNvPr id="145" name="Rectangle 144"/>
          <p:cNvSpPr/>
          <p:nvPr/>
        </p:nvSpPr>
        <p:spPr bwMode="auto">
          <a:xfrm>
            <a:off x="3760018" y="52095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3732360" y="51835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3789705" y="52401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782891" y="52329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82" name="Picture 181"/>
          <p:cNvPicPr preferRelativeResize="0">
            <a:picLocks/>
          </p:cNvPicPr>
          <p:nvPr/>
        </p:nvPicPr>
        <p:blipFill rotWithShape="1">
          <a:blip r:embed="rId8"/>
          <a:srcRect r="14988"/>
          <a:stretch/>
        </p:blipFill>
        <p:spPr>
          <a:xfrm>
            <a:off x="4185733" y="5247035"/>
            <a:ext cx="1426464" cy="1161288"/>
          </a:xfrm>
          <a:prstGeom prst="rect">
            <a:avLst/>
          </a:prstGeom>
        </p:spPr>
      </p:pic>
      <p:sp>
        <p:nvSpPr>
          <p:cNvPr id="149" name="Text Box 190"/>
          <p:cNvSpPr txBox="1">
            <a:spLocks noChangeArrowheads="1"/>
          </p:cNvSpPr>
          <p:nvPr/>
        </p:nvSpPr>
        <p:spPr bwMode="auto">
          <a:xfrm rot="16200000">
            <a:off x="3529648" y="5475359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Layer</a:t>
            </a:r>
          </a:p>
        </p:txBody>
      </p:sp>
      <p:sp>
        <p:nvSpPr>
          <p:cNvPr id="151" name="Oval 150"/>
          <p:cNvSpPr/>
          <p:nvPr/>
        </p:nvSpPr>
        <p:spPr bwMode="auto">
          <a:xfrm>
            <a:off x="5300684" y="5264239"/>
            <a:ext cx="296426" cy="296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2" name="Text Box 190"/>
          <p:cNvSpPr txBox="1">
            <a:spLocks noChangeArrowheads="1"/>
          </p:cNvSpPr>
          <p:nvPr/>
        </p:nvSpPr>
        <p:spPr bwMode="auto">
          <a:xfrm>
            <a:off x="5202113" y="5229472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org</a:t>
            </a:r>
          </a:p>
        </p:txBody>
      </p:sp>
      <p:sp>
        <p:nvSpPr>
          <p:cNvPr id="153" name="Rounded Rectangle 2"/>
          <p:cNvSpPr>
            <a:spLocks noChangeArrowheads="1"/>
          </p:cNvSpPr>
          <p:nvPr/>
        </p:nvSpPr>
        <p:spPr bwMode="auto">
          <a:xfrm>
            <a:off x="3797698" y="5945362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54" name="Picture 153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3831382" y="6001046"/>
            <a:ext cx="320040" cy="320040"/>
          </a:xfrm>
          <a:prstGeom prst="rect">
            <a:avLst/>
          </a:prstGeom>
        </p:spPr>
      </p:pic>
      <p:sp>
        <p:nvSpPr>
          <p:cNvPr id="167" name="Rectangle 166"/>
          <p:cNvSpPr/>
          <p:nvPr/>
        </p:nvSpPr>
        <p:spPr bwMode="auto">
          <a:xfrm>
            <a:off x="6682540" y="52095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6654882" y="51835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6712227" y="52401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6705413" y="52329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84" name="Picture 183"/>
          <p:cNvPicPr preferRelativeResize="0">
            <a:picLocks/>
          </p:cNvPicPr>
          <p:nvPr/>
        </p:nvPicPr>
        <p:blipFill rotWithShape="1">
          <a:blip r:embed="rId9"/>
          <a:srcRect l="5678" r="5693" b="11678"/>
          <a:stretch/>
        </p:blipFill>
        <p:spPr>
          <a:xfrm>
            <a:off x="7108928" y="5247971"/>
            <a:ext cx="1426464" cy="1161288"/>
          </a:xfrm>
          <a:prstGeom prst="rect">
            <a:avLst/>
          </a:prstGeom>
        </p:spPr>
      </p:pic>
      <p:sp>
        <p:nvSpPr>
          <p:cNvPr id="171" name="Text Box 190"/>
          <p:cNvSpPr txBox="1">
            <a:spLocks noChangeArrowheads="1"/>
          </p:cNvSpPr>
          <p:nvPr/>
        </p:nvSpPr>
        <p:spPr bwMode="auto">
          <a:xfrm rot="16200000">
            <a:off x="6456403" y="5476290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Layer</a:t>
            </a:r>
          </a:p>
        </p:txBody>
      </p:sp>
      <p:sp>
        <p:nvSpPr>
          <p:cNvPr id="173" name="Oval 172"/>
          <p:cNvSpPr/>
          <p:nvPr/>
        </p:nvSpPr>
        <p:spPr bwMode="auto">
          <a:xfrm>
            <a:off x="8223206" y="5264239"/>
            <a:ext cx="296426" cy="296426"/>
          </a:xfrm>
          <a:prstGeom prst="ellips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4" name="Text Box 190"/>
          <p:cNvSpPr txBox="1">
            <a:spLocks noChangeArrowheads="1"/>
          </p:cNvSpPr>
          <p:nvPr/>
        </p:nvSpPr>
        <p:spPr bwMode="auto">
          <a:xfrm>
            <a:off x="8124635" y="5239677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grp</a:t>
            </a:r>
          </a:p>
        </p:txBody>
      </p:sp>
      <p:sp>
        <p:nvSpPr>
          <p:cNvPr id="175" name="Rounded Rectangle 2"/>
          <p:cNvSpPr>
            <a:spLocks noChangeArrowheads="1"/>
          </p:cNvSpPr>
          <p:nvPr/>
        </p:nvSpPr>
        <p:spPr bwMode="auto">
          <a:xfrm>
            <a:off x="6716743" y="5945362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76" name="Picture 175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6754361" y="6004438"/>
            <a:ext cx="320040" cy="320040"/>
          </a:xfrm>
          <a:prstGeom prst="rect">
            <a:avLst/>
          </a:prstGeom>
        </p:spPr>
      </p:pic>
      <p:sp>
        <p:nvSpPr>
          <p:cNvPr id="177" name="Text Box 190"/>
          <p:cNvSpPr txBox="1">
            <a:spLocks noChangeArrowheads="1"/>
          </p:cNvSpPr>
          <p:nvPr/>
        </p:nvSpPr>
        <p:spPr bwMode="auto">
          <a:xfrm>
            <a:off x="7201915" y="6022537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pic>
        <p:nvPicPr>
          <p:cNvPr id="109" name="Picture 108" hidden="1">
            <a:extLst>
              <a:ext uri="{FF2B5EF4-FFF2-40B4-BE49-F238E27FC236}">
                <a16:creationId xmlns:a16="http://schemas.microsoft.com/office/drawing/2014/main" id="{38E2C175-C16B-42F3-849F-0BFEDF6083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43" y="4022719"/>
            <a:ext cx="294026" cy="289502"/>
          </a:xfrm>
          <a:prstGeom prst="rect">
            <a:avLst/>
          </a:prstGeom>
        </p:spPr>
      </p:pic>
      <p:sp>
        <p:nvSpPr>
          <p:cNvPr id="132" name="Rectangle 131"/>
          <p:cNvSpPr/>
          <p:nvPr/>
        </p:nvSpPr>
        <p:spPr bwMode="auto">
          <a:xfrm>
            <a:off x="6682540" y="3186588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654882" y="3160603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712227" y="3217125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705413" y="3209948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43" name="Picture 142"/>
          <p:cNvPicPr preferRelativeResize="0">
            <a:picLocks/>
          </p:cNvPicPr>
          <p:nvPr/>
        </p:nvPicPr>
        <p:blipFill rotWithShape="1">
          <a:blip r:embed="rId11"/>
          <a:srcRect r="25344"/>
          <a:stretch/>
        </p:blipFill>
        <p:spPr>
          <a:xfrm>
            <a:off x="7112550" y="3226300"/>
            <a:ext cx="1424469" cy="1161288"/>
          </a:xfrm>
          <a:prstGeom prst="rect">
            <a:avLst/>
          </a:prstGeom>
        </p:spPr>
      </p:pic>
      <p:sp>
        <p:nvSpPr>
          <p:cNvPr id="136" name="Text Box 190"/>
          <p:cNvSpPr txBox="1">
            <a:spLocks noChangeArrowheads="1"/>
          </p:cNvSpPr>
          <p:nvPr/>
        </p:nvSpPr>
        <p:spPr bwMode="auto">
          <a:xfrm rot="16200000">
            <a:off x="6458829" y="3457772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Layer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733493-0344-4141-8C03-B4FE305A141D}"/>
              </a:ext>
            </a:extLst>
          </p:cNvPr>
          <p:cNvGrpSpPr/>
          <p:nvPr/>
        </p:nvGrpSpPr>
        <p:grpSpPr>
          <a:xfrm>
            <a:off x="8124635" y="3216694"/>
            <a:ext cx="492369" cy="320988"/>
            <a:chOff x="8067845" y="3210485"/>
            <a:chExt cx="492369" cy="320988"/>
          </a:xfrm>
        </p:grpSpPr>
        <p:sp>
          <p:nvSpPr>
            <p:cNvPr id="138" name="Oval 137"/>
            <p:cNvSpPr/>
            <p:nvPr/>
          </p:nvSpPr>
          <p:spPr bwMode="auto">
            <a:xfrm>
              <a:off x="8166416" y="3235047"/>
              <a:ext cx="296426" cy="296426"/>
            </a:xfrm>
            <a:prstGeom prst="ellipse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Arial" charset="0"/>
                <a:ea typeface="ＭＳ Ｐゴシック" pitchFamily="16" charset="-128"/>
              </a:endParaRPr>
            </a:p>
          </p:txBody>
        </p:sp>
        <p:sp>
          <p:nvSpPr>
            <p:cNvPr id="139" name="Text Box 190"/>
            <p:cNvSpPr txBox="1">
              <a:spLocks noChangeArrowheads="1"/>
            </p:cNvSpPr>
            <p:nvPr/>
          </p:nvSpPr>
          <p:spPr bwMode="auto">
            <a:xfrm>
              <a:off x="8067845" y="3210485"/>
              <a:ext cx="492369" cy="3077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rbel" pitchFamily="34" charset="0"/>
                  <a:cs typeface="Estrangelo Edessa" pitchFamily="66" charset="0"/>
                </a:rPr>
                <a:t>grp</a:t>
              </a:r>
            </a:p>
          </p:txBody>
        </p:sp>
      </p:grpSp>
      <p:sp>
        <p:nvSpPr>
          <p:cNvPr id="140" name="Rounded Rectangle 2"/>
          <p:cNvSpPr>
            <a:spLocks noChangeArrowheads="1"/>
          </p:cNvSpPr>
          <p:nvPr/>
        </p:nvSpPr>
        <p:spPr bwMode="auto">
          <a:xfrm>
            <a:off x="6716935" y="3915705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42" name="Text Box 190"/>
          <p:cNvSpPr txBox="1">
            <a:spLocks noChangeArrowheads="1"/>
          </p:cNvSpPr>
          <p:nvPr/>
        </p:nvSpPr>
        <p:spPr bwMode="auto">
          <a:xfrm>
            <a:off x="7200795" y="3998158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pic>
        <p:nvPicPr>
          <p:cNvPr id="141" name="Picture 140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6750513" y="3978647"/>
            <a:ext cx="320040" cy="32004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 bwMode="auto">
          <a:xfrm>
            <a:off x="851803" y="110576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824145" y="1079781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79" name="Picture 178">
            <a:extLst>
              <a:ext uri="{FF2B5EF4-FFF2-40B4-BE49-F238E27FC236}">
                <a16:creationId xmlns:a16="http://schemas.microsoft.com/office/drawing/2014/main" id="{325BABD3-2BA5-4D8D-B6D0-559071E27CA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4424" t="1724" r="7764" b="7306"/>
          <a:stretch/>
        </p:blipFill>
        <p:spPr>
          <a:xfrm>
            <a:off x="1279583" y="1150140"/>
            <a:ext cx="1426464" cy="1161288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 bwMode="auto">
          <a:xfrm>
            <a:off x="881491" y="1136303"/>
            <a:ext cx="402618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874676" y="112912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9" name="Text Box 190"/>
          <p:cNvSpPr txBox="1">
            <a:spLocks noChangeArrowheads="1"/>
          </p:cNvSpPr>
          <p:nvPr/>
        </p:nvSpPr>
        <p:spPr bwMode="auto">
          <a:xfrm rot="16200000">
            <a:off x="625526" y="1376021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Layer</a:t>
            </a:r>
          </a:p>
        </p:txBody>
      </p:sp>
      <p:sp>
        <p:nvSpPr>
          <p:cNvPr id="61" name="Oval 60"/>
          <p:cNvSpPr/>
          <p:nvPr/>
        </p:nvSpPr>
        <p:spPr bwMode="auto">
          <a:xfrm>
            <a:off x="2392469" y="1160434"/>
            <a:ext cx="296426" cy="296426"/>
          </a:xfrm>
          <a:prstGeom prst="ellipse">
            <a:avLst/>
          </a:prstGeom>
          <a:solidFill>
            <a:srgbClr val="1D972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62" name="Text Box 190"/>
          <p:cNvSpPr txBox="1">
            <a:spLocks noChangeArrowheads="1"/>
          </p:cNvSpPr>
          <p:nvPr/>
        </p:nvSpPr>
        <p:spPr bwMode="auto">
          <a:xfrm>
            <a:off x="2293898" y="1149520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all</a:t>
            </a:r>
          </a:p>
        </p:txBody>
      </p:sp>
      <p:sp>
        <p:nvSpPr>
          <p:cNvPr id="63" name="Rounded Rectangle 2"/>
          <p:cNvSpPr>
            <a:spLocks noChangeArrowheads="1"/>
          </p:cNvSpPr>
          <p:nvPr/>
        </p:nvSpPr>
        <p:spPr bwMode="auto">
          <a:xfrm>
            <a:off x="878310" y="1839352"/>
            <a:ext cx="1837944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5857DA-4240-4C01-9200-CC22C7D52B00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922381" y="1901124"/>
            <a:ext cx="320040" cy="3200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686395E-ACA6-4E09-A932-A508FE223CAF}"/>
              </a:ext>
            </a:extLst>
          </p:cNvPr>
          <p:cNvSpPr txBox="1"/>
          <p:nvPr/>
        </p:nvSpPr>
        <p:spPr>
          <a:xfrm>
            <a:off x="4066540" y="8272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Layer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53CF36-7E29-4418-B997-57EFADCFFC73}"/>
              </a:ext>
            </a:extLst>
          </p:cNvPr>
          <p:cNvGrpSpPr/>
          <p:nvPr/>
        </p:nvGrpSpPr>
        <p:grpSpPr>
          <a:xfrm>
            <a:off x="5202112" y="5253324"/>
            <a:ext cx="492369" cy="307777"/>
            <a:chOff x="3160601" y="4845565"/>
            <a:chExt cx="492369" cy="307777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810EFB5-224B-463D-9343-023F269F233A}"/>
                </a:ext>
              </a:extLst>
            </p:cNvPr>
            <p:cNvSpPr/>
            <p:nvPr/>
          </p:nvSpPr>
          <p:spPr bwMode="auto">
            <a:xfrm>
              <a:off x="3259172" y="4856479"/>
              <a:ext cx="296426" cy="296426"/>
            </a:xfrm>
            <a:prstGeom prst="ellipse">
              <a:avLst/>
            </a:prstGeom>
            <a:solidFill>
              <a:srgbClr val="1D9720"/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Arial" charset="0"/>
                <a:ea typeface="ＭＳ Ｐゴシック" pitchFamily="16" charset="-128"/>
              </a:endParaRPr>
            </a:p>
          </p:txBody>
        </p:sp>
        <p:sp>
          <p:nvSpPr>
            <p:cNvPr id="137" name="Text Box 190">
              <a:extLst>
                <a:ext uri="{FF2B5EF4-FFF2-40B4-BE49-F238E27FC236}">
                  <a16:creationId xmlns:a16="http://schemas.microsoft.com/office/drawing/2014/main" id="{7C5C4889-F8A8-4449-8798-61B0BCD0B3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0601" y="4845565"/>
              <a:ext cx="492369" cy="3077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rbel" pitchFamily="34" charset="0"/>
                  <a:cs typeface="Estrangelo Edessa" pitchFamily="66" charset="0"/>
                </a:rPr>
                <a:t>all</a:t>
              </a:r>
            </a:p>
          </p:txBody>
        </p:sp>
      </p:grpSp>
      <p:sp>
        <p:nvSpPr>
          <p:cNvPr id="144" name="Text Box 190">
            <a:extLst>
              <a:ext uri="{FF2B5EF4-FFF2-40B4-BE49-F238E27FC236}">
                <a16:creationId xmlns:a16="http://schemas.microsoft.com/office/drawing/2014/main" id="{9599C87C-F4FC-49A9-8343-7E3AD384B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980" y="1921805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61" name="Text Box 190">
            <a:extLst>
              <a:ext uri="{FF2B5EF4-FFF2-40B4-BE49-F238E27FC236}">
                <a16:creationId xmlns:a16="http://schemas.microsoft.com/office/drawing/2014/main" id="{27A0C994-F80F-4984-9DFF-2E7DF9D3F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840" y="4002394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85" name="Text Box 190">
            <a:extLst>
              <a:ext uri="{FF2B5EF4-FFF2-40B4-BE49-F238E27FC236}">
                <a16:creationId xmlns:a16="http://schemas.microsoft.com/office/drawing/2014/main" id="{8862F301-CCBA-461D-879D-BD623546A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668" y="6024176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86" name="Text Box 190">
            <a:extLst>
              <a:ext uri="{FF2B5EF4-FFF2-40B4-BE49-F238E27FC236}">
                <a16:creationId xmlns:a16="http://schemas.microsoft.com/office/drawing/2014/main" id="{3B9D0F8A-0629-402D-B269-92C129AAC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161" y="6034549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1907792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5243" y="746456"/>
            <a:ext cx="315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Point Features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155243" y="2822366"/>
            <a:ext cx="315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Line Features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155243" y="4815321"/>
            <a:ext cx="315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Polygon Features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760018" y="110576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732360" y="1079781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789705" y="1136303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785671" y="112912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2" name="Text Box 190"/>
          <p:cNvSpPr txBox="1">
            <a:spLocks noChangeArrowheads="1"/>
          </p:cNvSpPr>
          <p:nvPr/>
        </p:nvSpPr>
        <p:spPr bwMode="auto">
          <a:xfrm rot="16200000">
            <a:off x="3525997" y="1377111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Shapefile</a:t>
            </a:r>
          </a:p>
        </p:txBody>
      </p:sp>
      <p:pic>
        <p:nvPicPr>
          <p:cNvPr id="35" name="Picture 34"/>
          <p:cNvPicPr preferRelativeResize="0">
            <a:picLocks/>
          </p:cNvPicPr>
          <p:nvPr/>
        </p:nvPicPr>
        <p:blipFill rotWithShape="1">
          <a:blip r:embed="rId3"/>
          <a:srcRect l="4424" t="1724" r="7764" b="7306"/>
          <a:stretch/>
        </p:blipFill>
        <p:spPr>
          <a:xfrm>
            <a:off x="4189391" y="1147308"/>
            <a:ext cx="1426464" cy="1161288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 bwMode="auto">
          <a:xfrm>
            <a:off x="5300684" y="1160434"/>
            <a:ext cx="296426" cy="296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6" name="Text Box 190"/>
          <p:cNvSpPr txBox="1">
            <a:spLocks noChangeArrowheads="1"/>
          </p:cNvSpPr>
          <p:nvPr/>
        </p:nvSpPr>
        <p:spPr bwMode="auto">
          <a:xfrm>
            <a:off x="5202113" y="1125667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org</a:t>
            </a:r>
          </a:p>
        </p:txBody>
      </p:sp>
      <p:sp>
        <p:nvSpPr>
          <p:cNvPr id="50" name="Rounded Rectangle 2"/>
          <p:cNvSpPr>
            <a:spLocks noChangeArrowheads="1"/>
          </p:cNvSpPr>
          <p:nvPr/>
        </p:nvSpPr>
        <p:spPr bwMode="auto">
          <a:xfrm>
            <a:off x="3790294" y="1839352"/>
            <a:ext cx="1837944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51" name="Picture 50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3831382" y="1901124"/>
            <a:ext cx="320040" cy="320040"/>
          </a:xfrm>
          <a:prstGeom prst="rect">
            <a:avLst/>
          </a:prstGeom>
        </p:spPr>
      </p:pic>
      <p:sp>
        <p:nvSpPr>
          <p:cNvPr id="53" name="Text Box 190"/>
          <p:cNvSpPr txBox="1">
            <a:spLocks noChangeArrowheads="1"/>
          </p:cNvSpPr>
          <p:nvPr/>
        </p:nvSpPr>
        <p:spPr bwMode="auto">
          <a:xfrm>
            <a:off x="4279750" y="1913831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6682540" y="110576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6654882" y="1079781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6712227" y="1136303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6705413" y="112912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2" name="Text Box 190"/>
          <p:cNvSpPr txBox="1">
            <a:spLocks noChangeArrowheads="1"/>
          </p:cNvSpPr>
          <p:nvPr/>
        </p:nvSpPr>
        <p:spPr bwMode="auto">
          <a:xfrm rot="16200000">
            <a:off x="6456245" y="1377761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Shapefile</a:t>
            </a:r>
          </a:p>
        </p:txBody>
      </p:sp>
      <p:pic>
        <p:nvPicPr>
          <p:cNvPr id="103" name="Picture 102"/>
          <p:cNvPicPr preferRelativeResize="0">
            <a:picLocks/>
          </p:cNvPicPr>
          <p:nvPr/>
        </p:nvPicPr>
        <p:blipFill rotWithShape="1">
          <a:blip r:embed="rId3"/>
          <a:srcRect l="4424" t="1724" r="7764" b="7306"/>
          <a:stretch/>
        </p:blipFill>
        <p:spPr>
          <a:xfrm>
            <a:off x="7108716" y="1147308"/>
            <a:ext cx="1426464" cy="1161288"/>
          </a:xfrm>
          <a:prstGeom prst="rect">
            <a:avLst/>
          </a:prstGeom>
        </p:spPr>
      </p:pic>
      <p:sp>
        <p:nvSpPr>
          <p:cNvPr id="104" name="Oval 103"/>
          <p:cNvSpPr/>
          <p:nvPr/>
        </p:nvSpPr>
        <p:spPr bwMode="auto">
          <a:xfrm>
            <a:off x="8223206" y="1160434"/>
            <a:ext cx="296426" cy="296426"/>
          </a:xfrm>
          <a:prstGeom prst="ellips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5" name="Text Box 190"/>
          <p:cNvSpPr txBox="1">
            <a:spLocks noChangeArrowheads="1"/>
          </p:cNvSpPr>
          <p:nvPr/>
        </p:nvSpPr>
        <p:spPr bwMode="auto">
          <a:xfrm>
            <a:off x="8124635" y="1135872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grp</a:t>
            </a:r>
          </a:p>
        </p:txBody>
      </p:sp>
      <p:sp>
        <p:nvSpPr>
          <p:cNvPr id="106" name="Rounded Rectangle 2"/>
          <p:cNvSpPr>
            <a:spLocks noChangeArrowheads="1"/>
          </p:cNvSpPr>
          <p:nvPr/>
        </p:nvSpPr>
        <p:spPr bwMode="auto">
          <a:xfrm>
            <a:off x="6709047" y="1839352"/>
            <a:ext cx="1837944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07" name="Picture 106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6753177" y="1900909"/>
            <a:ext cx="320040" cy="320040"/>
          </a:xfrm>
          <a:prstGeom prst="rect">
            <a:avLst/>
          </a:prstGeom>
        </p:spPr>
      </p:pic>
      <p:sp>
        <p:nvSpPr>
          <p:cNvPr id="108" name="Text Box 190"/>
          <p:cNvSpPr txBox="1">
            <a:spLocks noChangeArrowheads="1"/>
          </p:cNvSpPr>
          <p:nvPr/>
        </p:nvSpPr>
        <p:spPr bwMode="auto">
          <a:xfrm>
            <a:off x="7205423" y="1921133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851803" y="31839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24145" y="31579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881490" y="32145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874676" y="32073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44" name="Picture 143"/>
          <p:cNvPicPr preferRelativeResize="0">
            <a:picLocks/>
          </p:cNvPicPr>
          <p:nvPr/>
        </p:nvPicPr>
        <p:blipFill rotWithShape="1">
          <a:blip r:embed="rId5"/>
          <a:srcRect l="13388"/>
          <a:stretch/>
        </p:blipFill>
        <p:spPr>
          <a:xfrm>
            <a:off x="1281196" y="3222893"/>
            <a:ext cx="1426464" cy="1161288"/>
          </a:xfrm>
          <a:prstGeom prst="rect">
            <a:avLst/>
          </a:prstGeom>
        </p:spPr>
      </p:pic>
      <p:sp>
        <p:nvSpPr>
          <p:cNvPr id="129" name="Rounded Rectangle 2"/>
          <p:cNvSpPr>
            <a:spLocks noChangeArrowheads="1"/>
          </p:cNvSpPr>
          <p:nvPr/>
        </p:nvSpPr>
        <p:spPr bwMode="auto">
          <a:xfrm>
            <a:off x="885250" y="3916425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30" name="Picture 129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922381" y="3978647"/>
            <a:ext cx="320040" cy="320040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 bwMode="auto">
          <a:xfrm>
            <a:off x="2392469" y="3238639"/>
            <a:ext cx="296426" cy="296426"/>
          </a:xfrm>
          <a:prstGeom prst="ellipse">
            <a:avLst/>
          </a:prstGeom>
          <a:solidFill>
            <a:srgbClr val="1D972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8" name="Text Box 190"/>
          <p:cNvSpPr txBox="1">
            <a:spLocks noChangeArrowheads="1"/>
          </p:cNvSpPr>
          <p:nvPr/>
        </p:nvSpPr>
        <p:spPr bwMode="auto">
          <a:xfrm>
            <a:off x="2293898" y="3227725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all</a:t>
            </a:r>
          </a:p>
        </p:txBody>
      </p:sp>
      <p:sp>
        <p:nvSpPr>
          <p:cNvPr id="125" name="Text Box 190"/>
          <p:cNvSpPr txBox="1">
            <a:spLocks noChangeArrowheads="1"/>
          </p:cNvSpPr>
          <p:nvPr/>
        </p:nvSpPr>
        <p:spPr bwMode="auto">
          <a:xfrm rot="16200000">
            <a:off x="612764" y="3456626"/>
            <a:ext cx="918784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Shapefile</a:t>
            </a:r>
          </a:p>
        </p:txBody>
      </p:sp>
      <p:sp>
        <p:nvSpPr>
          <p:cNvPr id="131" name="Text Box 190"/>
          <p:cNvSpPr txBox="1">
            <a:spLocks noChangeArrowheads="1"/>
          </p:cNvSpPr>
          <p:nvPr/>
        </p:nvSpPr>
        <p:spPr bwMode="auto">
          <a:xfrm>
            <a:off x="1373758" y="3998878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3760018" y="3183679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3732360" y="3157694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3789705" y="3214216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3782891" y="3207039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78" name="Picture 17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87" y="3225906"/>
            <a:ext cx="1422399" cy="1161288"/>
          </a:xfrm>
          <a:prstGeom prst="rect">
            <a:avLst/>
          </a:prstGeom>
        </p:spPr>
      </p:pic>
      <p:sp>
        <p:nvSpPr>
          <p:cNvPr id="114" name="Text Box 190"/>
          <p:cNvSpPr txBox="1">
            <a:spLocks noChangeArrowheads="1"/>
          </p:cNvSpPr>
          <p:nvPr/>
        </p:nvSpPr>
        <p:spPr bwMode="auto">
          <a:xfrm rot="16200000">
            <a:off x="3530801" y="3457772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Shapefile</a:t>
            </a:r>
          </a:p>
        </p:txBody>
      </p:sp>
      <p:sp>
        <p:nvSpPr>
          <p:cNvPr id="118" name="Rounded Rectangle 2"/>
          <p:cNvSpPr>
            <a:spLocks noChangeArrowheads="1"/>
          </p:cNvSpPr>
          <p:nvPr/>
        </p:nvSpPr>
        <p:spPr bwMode="auto">
          <a:xfrm>
            <a:off x="3793424" y="3916133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19" name="Picture 118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3831382" y="3978647"/>
            <a:ext cx="320040" cy="320040"/>
          </a:xfrm>
          <a:prstGeom prst="rect">
            <a:avLst/>
          </a:prstGeom>
        </p:spPr>
      </p:pic>
      <p:sp>
        <p:nvSpPr>
          <p:cNvPr id="116" name="Oval 115"/>
          <p:cNvSpPr/>
          <p:nvPr/>
        </p:nvSpPr>
        <p:spPr bwMode="auto">
          <a:xfrm>
            <a:off x="5300684" y="3238347"/>
            <a:ext cx="296426" cy="296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7" name="Text Box 190"/>
          <p:cNvSpPr txBox="1">
            <a:spLocks noChangeArrowheads="1"/>
          </p:cNvSpPr>
          <p:nvPr/>
        </p:nvSpPr>
        <p:spPr bwMode="auto">
          <a:xfrm>
            <a:off x="5202113" y="3203580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org</a:t>
            </a:r>
          </a:p>
        </p:txBody>
      </p:sp>
      <p:sp>
        <p:nvSpPr>
          <p:cNvPr id="120" name="Text Box 190"/>
          <p:cNvSpPr txBox="1">
            <a:spLocks noChangeArrowheads="1"/>
          </p:cNvSpPr>
          <p:nvPr/>
        </p:nvSpPr>
        <p:spPr bwMode="auto">
          <a:xfrm>
            <a:off x="4274077" y="3998586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851803" y="52095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824145" y="51835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881490" y="52401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874676" y="52329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83" name="Picture 182"/>
          <p:cNvPicPr preferRelativeResize="0">
            <a:picLocks/>
          </p:cNvPicPr>
          <p:nvPr/>
        </p:nvPicPr>
        <p:blipFill rotWithShape="1">
          <a:blip r:embed="rId7"/>
          <a:srcRect l="7839"/>
          <a:stretch/>
        </p:blipFill>
        <p:spPr>
          <a:xfrm>
            <a:off x="1288870" y="5249531"/>
            <a:ext cx="1426464" cy="1161288"/>
          </a:xfrm>
          <a:prstGeom prst="rect">
            <a:avLst/>
          </a:prstGeom>
        </p:spPr>
      </p:pic>
      <p:sp>
        <p:nvSpPr>
          <p:cNvPr id="160" name="Text Box 190"/>
          <p:cNvSpPr txBox="1">
            <a:spLocks noChangeArrowheads="1"/>
          </p:cNvSpPr>
          <p:nvPr/>
        </p:nvSpPr>
        <p:spPr bwMode="auto">
          <a:xfrm rot="16200000">
            <a:off x="625781" y="5475359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Shapefile</a:t>
            </a:r>
          </a:p>
        </p:txBody>
      </p:sp>
      <p:sp>
        <p:nvSpPr>
          <p:cNvPr id="162" name="Oval 161"/>
          <p:cNvSpPr/>
          <p:nvPr/>
        </p:nvSpPr>
        <p:spPr bwMode="auto">
          <a:xfrm>
            <a:off x="2392469" y="5264239"/>
            <a:ext cx="296426" cy="296426"/>
          </a:xfrm>
          <a:prstGeom prst="ellipse">
            <a:avLst/>
          </a:prstGeom>
          <a:solidFill>
            <a:srgbClr val="1D972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3" name="Text Box 190"/>
          <p:cNvSpPr txBox="1">
            <a:spLocks noChangeArrowheads="1"/>
          </p:cNvSpPr>
          <p:nvPr/>
        </p:nvSpPr>
        <p:spPr bwMode="auto">
          <a:xfrm>
            <a:off x="2293898" y="5253325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all</a:t>
            </a:r>
          </a:p>
        </p:txBody>
      </p:sp>
      <p:sp>
        <p:nvSpPr>
          <p:cNvPr id="164" name="Rounded Rectangle 2"/>
          <p:cNvSpPr>
            <a:spLocks noChangeArrowheads="1"/>
          </p:cNvSpPr>
          <p:nvPr/>
        </p:nvSpPr>
        <p:spPr bwMode="auto">
          <a:xfrm>
            <a:off x="884745" y="5941723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65" name="Picture 164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918904" y="6004528"/>
            <a:ext cx="320040" cy="320040"/>
          </a:xfrm>
          <a:prstGeom prst="rect">
            <a:avLst/>
          </a:prstGeom>
        </p:spPr>
      </p:pic>
      <p:sp>
        <p:nvSpPr>
          <p:cNvPr id="166" name="Text Box 190"/>
          <p:cNvSpPr txBox="1">
            <a:spLocks noChangeArrowheads="1"/>
          </p:cNvSpPr>
          <p:nvPr/>
        </p:nvSpPr>
        <p:spPr bwMode="auto">
          <a:xfrm>
            <a:off x="1378195" y="6024176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45" name="Rectangle 144"/>
          <p:cNvSpPr/>
          <p:nvPr/>
        </p:nvSpPr>
        <p:spPr bwMode="auto">
          <a:xfrm>
            <a:off x="3760018" y="52095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3732360" y="51835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3789705" y="52401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782891" y="52329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82" name="Picture 181"/>
          <p:cNvPicPr preferRelativeResize="0">
            <a:picLocks/>
          </p:cNvPicPr>
          <p:nvPr/>
        </p:nvPicPr>
        <p:blipFill rotWithShape="1">
          <a:blip r:embed="rId8"/>
          <a:srcRect r="14988"/>
          <a:stretch/>
        </p:blipFill>
        <p:spPr>
          <a:xfrm>
            <a:off x="4185733" y="5247035"/>
            <a:ext cx="1426464" cy="1161288"/>
          </a:xfrm>
          <a:prstGeom prst="rect">
            <a:avLst/>
          </a:prstGeom>
        </p:spPr>
      </p:pic>
      <p:sp>
        <p:nvSpPr>
          <p:cNvPr id="149" name="Text Box 190"/>
          <p:cNvSpPr txBox="1">
            <a:spLocks noChangeArrowheads="1"/>
          </p:cNvSpPr>
          <p:nvPr/>
        </p:nvSpPr>
        <p:spPr bwMode="auto">
          <a:xfrm rot="16200000">
            <a:off x="3529648" y="5475359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Shapefile</a:t>
            </a:r>
          </a:p>
        </p:txBody>
      </p:sp>
      <p:sp>
        <p:nvSpPr>
          <p:cNvPr id="151" name="Oval 150"/>
          <p:cNvSpPr/>
          <p:nvPr/>
        </p:nvSpPr>
        <p:spPr bwMode="auto">
          <a:xfrm>
            <a:off x="5300684" y="5264239"/>
            <a:ext cx="296426" cy="296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2" name="Text Box 190"/>
          <p:cNvSpPr txBox="1">
            <a:spLocks noChangeArrowheads="1"/>
          </p:cNvSpPr>
          <p:nvPr/>
        </p:nvSpPr>
        <p:spPr bwMode="auto">
          <a:xfrm>
            <a:off x="5202113" y="5229472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org</a:t>
            </a:r>
          </a:p>
        </p:txBody>
      </p:sp>
      <p:sp>
        <p:nvSpPr>
          <p:cNvPr id="153" name="Rounded Rectangle 2"/>
          <p:cNvSpPr>
            <a:spLocks noChangeArrowheads="1"/>
          </p:cNvSpPr>
          <p:nvPr/>
        </p:nvSpPr>
        <p:spPr bwMode="auto">
          <a:xfrm>
            <a:off x="3797698" y="5945362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54" name="Picture 153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3831382" y="6001046"/>
            <a:ext cx="320040" cy="320040"/>
          </a:xfrm>
          <a:prstGeom prst="rect">
            <a:avLst/>
          </a:prstGeom>
        </p:spPr>
      </p:pic>
      <p:sp>
        <p:nvSpPr>
          <p:cNvPr id="155" name="Text Box 190"/>
          <p:cNvSpPr txBox="1">
            <a:spLocks noChangeArrowheads="1"/>
          </p:cNvSpPr>
          <p:nvPr/>
        </p:nvSpPr>
        <p:spPr bwMode="auto">
          <a:xfrm>
            <a:off x="4279959" y="6018894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6682540" y="52095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6654882" y="51835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6712227" y="52401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6705413" y="52329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84" name="Picture 183"/>
          <p:cNvPicPr preferRelativeResize="0">
            <a:picLocks/>
          </p:cNvPicPr>
          <p:nvPr/>
        </p:nvPicPr>
        <p:blipFill rotWithShape="1">
          <a:blip r:embed="rId9"/>
          <a:srcRect l="5678" r="5693" b="11678"/>
          <a:stretch/>
        </p:blipFill>
        <p:spPr>
          <a:xfrm>
            <a:off x="7108928" y="5247971"/>
            <a:ext cx="1426464" cy="1161288"/>
          </a:xfrm>
          <a:prstGeom prst="rect">
            <a:avLst/>
          </a:prstGeom>
        </p:spPr>
      </p:pic>
      <p:sp>
        <p:nvSpPr>
          <p:cNvPr id="171" name="Text Box 190"/>
          <p:cNvSpPr txBox="1">
            <a:spLocks noChangeArrowheads="1"/>
          </p:cNvSpPr>
          <p:nvPr/>
        </p:nvSpPr>
        <p:spPr bwMode="auto">
          <a:xfrm rot="16200000">
            <a:off x="6456403" y="5476290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Shapefile</a:t>
            </a:r>
          </a:p>
        </p:txBody>
      </p:sp>
      <p:sp>
        <p:nvSpPr>
          <p:cNvPr id="173" name="Oval 172"/>
          <p:cNvSpPr/>
          <p:nvPr/>
        </p:nvSpPr>
        <p:spPr bwMode="auto">
          <a:xfrm>
            <a:off x="8223206" y="5264239"/>
            <a:ext cx="296426" cy="296426"/>
          </a:xfrm>
          <a:prstGeom prst="ellips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4" name="Text Box 190"/>
          <p:cNvSpPr txBox="1">
            <a:spLocks noChangeArrowheads="1"/>
          </p:cNvSpPr>
          <p:nvPr/>
        </p:nvSpPr>
        <p:spPr bwMode="auto">
          <a:xfrm>
            <a:off x="8124635" y="5239677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grp</a:t>
            </a:r>
          </a:p>
        </p:txBody>
      </p:sp>
      <p:sp>
        <p:nvSpPr>
          <p:cNvPr id="175" name="Rounded Rectangle 2"/>
          <p:cNvSpPr>
            <a:spLocks noChangeArrowheads="1"/>
          </p:cNvSpPr>
          <p:nvPr/>
        </p:nvSpPr>
        <p:spPr bwMode="auto">
          <a:xfrm>
            <a:off x="6716743" y="5945362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76" name="Picture 175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6754361" y="6004438"/>
            <a:ext cx="320040" cy="320040"/>
          </a:xfrm>
          <a:prstGeom prst="rect">
            <a:avLst/>
          </a:prstGeom>
        </p:spPr>
      </p:pic>
      <p:sp>
        <p:nvSpPr>
          <p:cNvPr id="177" name="Text Box 190"/>
          <p:cNvSpPr txBox="1">
            <a:spLocks noChangeArrowheads="1"/>
          </p:cNvSpPr>
          <p:nvPr/>
        </p:nvSpPr>
        <p:spPr bwMode="auto">
          <a:xfrm>
            <a:off x="7201912" y="6022537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pic>
        <p:nvPicPr>
          <p:cNvPr id="109" name="Picture 108" hidden="1">
            <a:extLst>
              <a:ext uri="{FF2B5EF4-FFF2-40B4-BE49-F238E27FC236}">
                <a16:creationId xmlns:a16="http://schemas.microsoft.com/office/drawing/2014/main" id="{38E2C175-C16B-42F3-849F-0BFEDF6083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43" y="4022719"/>
            <a:ext cx="294026" cy="289502"/>
          </a:xfrm>
          <a:prstGeom prst="rect">
            <a:avLst/>
          </a:prstGeom>
        </p:spPr>
      </p:pic>
      <p:sp>
        <p:nvSpPr>
          <p:cNvPr id="132" name="Rectangle 131"/>
          <p:cNvSpPr/>
          <p:nvPr/>
        </p:nvSpPr>
        <p:spPr bwMode="auto">
          <a:xfrm>
            <a:off x="6682540" y="3186588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654882" y="3160603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712227" y="3217125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705413" y="3209948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43" name="Picture 142"/>
          <p:cNvPicPr preferRelativeResize="0">
            <a:picLocks/>
          </p:cNvPicPr>
          <p:nvPr/>
        </p:nvPicPr>
        <p:blipFill rotWithShape="1">
          <a:blip r:embed="rId11"/>
          <a:srcRect r="25344"/>
          <a:stretch/>
        </p:blipFill>
        <p:spPr>
          <a:xfrm>
            <a:off x="7112550" y="3226300"/>
            <a:ext cx="1424469" cy="1161288"/>
          </a:xfrm>
          <a:prstGeom prst="rect">
            <a:avLst/>
          </a:prstGeom>
        </p:spPr>
      </p:pic>
      <p:sp>
        <p:nvSpPr>
          <p:cNvPr id="136" name="Text Box 190"/>
          <p:cNvSpPr txBox="1">
            <a:spLocks noChangeArrowheads="1"/>
          </p:cNvSpPr>
          <p:nvPr/>
        </p:nvSpPr>
        <p:spPr bwMode="auto">
          <a:xfrm rot="16200000">
            <a:off x="6458829" y="3457772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Shapefile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733493-0344-4141-8C03-B4FE305A141D}"/>
              </a:ext>
            </a:extLst>
          </p:cNvPr>
          <p:cNvGrpSpPr/>
          <p:nvPr/>
        </p:nvGrpSpPr>
        <p:grpSpPr>
          <a:xfrm>
            <a:off x="8124635" y="3216694"/>
            <a:ext cx="492369" cy="320988"/>
            <a:chOff x="8067845" y="3210485"/>
            <a:chExt cx="492369" cy="320988"/>
          </a:xfrm>
        </p:grpSpPr>
        <p:sp>
          <p:nvSpPr>
            <p:cNvPr id="138" name="Oval 137"/>
            <p:cNvSpPr/>
            <p:nvPr/>
          </p:nvSpPr>
          <p:spPr bwMode="auto">
            <a:xfrm>
              <a:off x="8166416" y="3235047"/>
              <a:ext cx="296426" cy="296426"/>
            </a:xfrm>
            <a:prstGeom prst="ellipse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Arial" charset="0"/>
                <a:ea typeface="ＭＳ Ｐゴシック" pitchFamily="16" charset="-128"/>
              </a:endParaRPr>
            </a:p>
          </p:txBody>
        </p:sp>
        <p:sp>
          <p:nvSpPr>
            <p:cNvPr id="139" name="Text Box 190"/>
            <p:cNvSpPr txBox="1">
              <a:spLocks noChangeArrowheads="1"/>
            </p:cNvSpPr>
            <p:nvPr/>
          </p:nvSpPr>
          <p:spPr bwMode="auto">
            <a:xfrm>
              <a:off x="8067845" y="3210485"/>
              <a:ext cx="492369" cy="3077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rbel" pitchFamily="34" charset="0"/>
                  <a:cs typeface="Estrangelo Edessa" pitchFamily="66" charset="0"/>
                </a:rPr>
                <a:t>grp</a:t>
              </a:r>
            </a:p>
          </p:txBody>
        </p:sp>
      </p:grpSp>
      <p:sp>
        <p:nvSpPr>
          <p:cNvPr id="140" name="Rounded Rectangle 2"/>
          <p:cNvSpPr>
            <a:spLocks noChangeArrowheads="1"/>
          </p:cNvSpPr>
          <p:nvPr/>
        </p:nvSpPr>
        <p:spPr bwMode="auto">
          <a:xfrm>
            <a:off x="6716935" y="3915705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42" name="Text Box 190"/>
          <p:cNvSpPr txBox="1">
            <a:spLocks noChangeArrowheads="1"/>
          </p:cNvSpPr>
          <p:nvPr/>
        </p:nvSpPr>
        <p:spPr bwMode="auto">
          <a:xfrm>
            <a:off x="7205555" y="3998158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pic>
        <p:nvPicPr>
          <p:cNvPr id="141" name="Picture 140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6750513" y="3978647"/>
            <a:ext cx="320040" cy="32004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 bwMode="auto">
          <a:xfrm>
            <a:off x="851803" y="110576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824145" y="1079781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881490" y="1136303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874676" y="112912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9" name="Text Box 190"/>
          <p:cNvSpPr txBox="1">
            <a:spLocks noChangeArrowheads="1"/>
          </p:cNvSpPr>
          <p:nvPr/>
        </p:nvSpPr>
        <p:spPr bwMode="auto">
          <a:xfrm rot="16200000">
            <a:off x="625526" y="1376021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Shapefile</a:t>
            </a:r>
          </a:p>
        </p:txBody>
      </p:sp>
      <p:pic>
        <p:nvPicPr>
          <p:cNvPr id="60" name="Picture 59"/>
          <p:cNvPicPr preferRelativeResize="0">
            <a:picLocks/>
          </p:cNvPicPr>
          <p:nvPr/>
        </p:nvPicPr>
        <p:blipFill rotWithShape="1">
          <a:blip r:embed="rId3"/>
          <a:srcRect l="4424" t="1724" r="7764" b="7306"/>
          <a:stretch/>
        </p:blipFill>
        <p:spPr>
          <a:xfrm>
            <a:off x="1280998" y="1146272"/>
            <a:ext cx="1426464" cy="1161288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 bwMode="auto">
          <a:xfrm>
            <a:off x="2392469" y="1160434"/>
            <a:ext cx="296426" cy="296426"/>
          </a:xfrm>
          <a:prstGeom prst="ellipse">
            <a:avLst/>
          </a:prstGeom>
          <a:solidFill>
            <a:srgbClr val="1D972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62" name="Text Box 190"/>
          <p:cNvSpPr txBox="1">
            <a:spLocks noChangeArrowheads="1"/>
          </p:cNvSpPr>
          <p:nvPr/>
        </p:nvSpPr>
        <p:spPr bwMode="auto">
          <a:xfrm>
            <a:off x="2293898" y="1149520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all</a:t>
            </a:r>
          </a:p>
        </p:txBody>
      </p:sp>
      <p:sp>
        <p:nvSpPr>
          <p:cNvPr id="63" name="Rounded Rectangle 2"/>
          <p:cNvSpPr>
            <a:spLocks noChangeArrowheads="1"/>
          </p:cNvSpPr>
          <p:nvPr/>
        </p:nvSpPr>
        <p:spPr bwMode="auto">
          <a:xfrm>
            <a:off x="878310" y="1839352"/>
            <a:ext cx="1837944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65" name="Text Box 190"/>
          <p:cNvSpPr txBox="1">
            <a:spLocks noChangeArrowheads="1"/>
          </p:cNvSpPr>
          <p:nvPr/>
        </p:nvSpPr>
        <p:spPr bwMode="auto">
          <a:xfrm>
            <a:off x="1374421" y="1921805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5857DA-4240-4C01-9200-CC22C7D52B00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922381" y="1901124"/>
            <a:ext cx="320040" cy="3200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686395E-ACA6-4E09-A932-A508FE223CAF}"/>
              </a:ext>
            </a:extLst>
          </p:cNvPr>
          <p:cNvSpPr txBox="1"/>
          <p:nvPr/>
        </p:nvSpPr>
        <p:spPr>
          <a:xfrm>
            <a:off x="3702658" y="0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Shapefile</a:t>
            </a:r>
          </a:p>
        </p:txBody>
      </p:sp>
    </p:spTree>
    <p:extLst>
      <p:ext uri="{BB962C8B-B14F-4D97-AF65-F5344CB8AC3E}">
        <p14:creationId xmlns:p14="http://schemas.microsoft.com/office/powerpoint/2010/main" val="1984553107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5243" y="746456"/>
            <a:ext cx="315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Point Features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155243" y="2822366"/>
            <a:ext cx="315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Line Features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155243" y="4815321"/>
            <a:ext cx="315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Polygon Features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760018" y="110576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732360" y="1079781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789705" y="1136303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785671" y="112912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2" name="Text Box 190"/>
          <p:cNvSpPr txBox="1">
            <a:spLocks noChangeArrowheads="1"/>
          </p:cNvSpPr>
          <p:nvPr/>
        </p:nvSpPr>
        <p:spPr bwMode="auto">
          <a:xfrm rot="16200000">
            <a:off x="3525997" y="1377111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Service</a:t>
            </a:r>
          </a:p>
        </p:txBody>
      </p:sp>
      <p:pic>
        <p:nvPicPr>
          <p:cNvPr id="35" name="Picture 34"/>
          <p:cNvPicPr preferRelativeResize="0">
            <a:picLocks/>
          </p:cNvPicPr>
          <p:nvPr/>
        </p:nvPicPr>
        <p:blipFill rotWithShape="1">
          <a:blip r:embed="rId3"/>
          <a:srcRect l="4424" t="1724" r="7764" b="7306"/>
          <a:stretch/>
        </p:blipFill>
        <p:spPr>
          <a:xfrm>
            <a:off x="4189391" y="1147308"/>
            <a:ext cx="1426464" cy="1161288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 bwMode="auto">
          <a:xfrm>
            <a:off x="5300684" y="1160434"/>
            <a:ext cx="296426" cy="296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6" name="Text Box 190"/>
          <p:cNvSpPr txBox="1">
            <a:spLocks noChangeArrowheads="1"/>
          </p:cNvSpPr>
          <p:nvPr/>
        </p:nvSpPr>
        <p:spPr bwMode="auto">
          <a:xfrm>
            <a:off x="5202113" y="1125667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org</a:t>
            </a:r>
          </a:p>
        </p:txBody>
      </p:sp>
      <p:sp>
        <p:nvSpPr>
          <p:cNvPr id="50" name="Rounded Rectangle 2"/>
          <p:cNvSpPr>
            <a:spLocks noChangeArrowheads="1"/>
          </p:cNvSpPr>
          <p:nvPr/>
        </p:nvSpPr>
        <p:spPr bwMode="auto">
          <a:xfrm>
            <a:off x="3790294" y="1839352"/>
            <a:ext cx="1837944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51" name="Picture 50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3831382" y="1901124"/>
            <a:ext cx="320040" cy="320040"/>
          </a:xfrm>
          <a:prstGeom prst="rect">
            <a:avLst/>
          </a:prstGeom>
        </p:spPr>
      </p:pic>
      <p:sp>
        <p:nvSpPr>
          <p:cNvPr id="53" name="Text Box 190"/>
          <p:cNvSpPr txBox="1">
            <a:spLocks noChangeArrowheads="1"/>
          </p:cNvSpPr>
          <p:nvPr/>
        </p:nvSpPr>
        <p:spPr bwMode="auto">
          <a:xfrm>
            <a:off x="4279750" y="1913831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6682540" y="110576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6654882" y="1079781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6712227" y="1136303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6705413" y="112912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2" name="Text Box 190"/>
          <p:cNvSpPr txBox="1">
            <a:spLocks noChangeArrowheads="1"/>
          </p:cNvSpPr>
          <p:nvPr/>
        </p:nvSpPr>
        <p:spPr bwMode="auto">
          <a:xfrm rot="16200000">
            <a:off x="6456245" y="1377761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Service</a:t>
            </a:r>
          </a:p>
        </p:txBody>
      </p:sp>
      <p:pic>
        <p:nvPicPr>
          <p:cNvPr id="103" name="Picture 102"/>
          <p:cNvPicPr preferRelativeResize="0">
            <a:picLocks/>
          </p:cNvPicPr>
          <p:nvPr/>
        </p:nvPicPr>
        <p:blipFill rotWithShape="1">
          <a:blip r:embed="rId3"/>
          <a:srcRect l="4424" t="1724" r="7764" b="7306"/>
          <a:stretch/>
        </p:blipFill>
        <p:spPr>
          <a:xfrm>
            <a:off x="7108716" y="1147308"/>
            <a:ext cx="1426464" cy="1161288"/>
          </a:xfrm>
          <a:prstGeom prst="rect">
            <a:avLst/>
          </a:prstGeom>
        </p:spPr>
      </p:pic>
      <p:sp>
        <p:nvSpPr>
          <p:cNvPr id="104" name="Oval 103"/>
          <p:cNvSpPr/>
          <p:nvPr/>
        </p:nvSpPr>
        <p:spPr bwMode="auto">
          <a:xfrm>
            <a:off x="8223206" y="1160434"/>
            <a:ext cx="296426" cy="296426"/>
          </a:xfrm>
          <a:prstGeom prst="ellips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5" name="Text Box 190"/>
          <p:cNvSpPr txBox="1">
            <a:spLocks noChangeArrowheads="1"/>
          </p:cNvSpPr>
          <p:nvPr/>
        </p:nvSpPr>
        <p:spPr bwMode="auto">
          <a:xfrm>
            <a:off x="8124635" y="1135872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grp</a:t>
            </a:r>
          </a:p>
        </p:txBody>
      </p:sp>
      <p:sp>
        <p:nvSpPr>
          <p:cNvPr id="106" name="Rounded Rectangle 2"/>
          <p:cNvSpPr>
            <a:spLocks noChangeArrowheads="1"/>
          </p:cNvSpPr>
          <p:nvPr/>
        </p:nvSpPr>
        <p:spPr bwMode="auto">
          <a:xfrm>
            <a:off x="6709047" y="1839352"/>
            <a:ext cx="1837944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07" name="Picture 106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6753177" y="1900909"/>
            <a:ext cx="320040" cy="320040"/>
          </a:xfrm>
          <a:prstGeom prst="rect">
            <a:avLst/>
          </a:prstGeom>
        </p:spPr>
      </p:pic>
      <p:sp>
        <p:nvSpPr>
          <p:cNvPr id="108" name="Text Box 190"/>
          <p:cNvSpPr txBox="1">
            <a:spLocks noChangeArrowheads="1"/>
          </p:cNvSpPr>
          <p:nvPr/>
        </p:nvSpPr>
        <p:spPr bwMode="auto">
          <a:xfrm>
            <a:off x="7200663" y="1921805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851803" y="31839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24145" y="31579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881490" y="32145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874676" y="32073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44" name="Picture 143" hidden="1"/>
          <p:cNvPicPr preferRelativeResize="0">
            <a:picLocks/>
          </p:cNvPicPr>
          <p:nvPr/>
        </p:nvPicPr>
        <p:blipFill rotWithShape="1">
          <a:blip r:embed="rId5"/>
          <a:srcRect l="13388"/>
          <a:stretch/>
        </p:blipFill>
        <p:spPr>
          <a:xfrm>
            <a:off x="1281196" y="3222893"/>
            <a:ext cx="1426464" cy="1161288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BB9347B-24BA-4EE5-A9AD-BD7BD1BDAE1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/>
          <a:srcRect r="25344"/>
          <a:stretch/>
        </p:blipFill>
        <p:spPr>
          <a:xfrm>
            <a:off x="1283632" y="3223077"/>
            <a:ext cx="1424469" cy="1161288"/>
          </a:xfrm>
          <a:prstGeom prst="rect">
            <a:avLst/>
          </a:prstGeom>
        </p:spPr>
      </p:pic>
      <p:sp>
        <p:nvSpPr>
          <p:cNvPr id="129" name="Rounded Rectangle 2"/>
          <p:cNvSpPr>
            <a:spLocks noChangeArrowheads="1"/>
          </p:cNvSpPr>
          <p:nvPr/>
        </p:nvSpPr>
        <p:spPr bwMode="auto">
          <a:xfrm>
            <a:off x="885250" y="3916425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30" name="Picture 129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922381" y="3978647"/>
            <a:ext cx="320040" cy="320040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 bwMode="auto">
          <a:xfrm>
            <a:off x="2392469" y="3238639"/>
            <a:ext cx="296426" cy="296426"/>
          </a:xfrm>
          <a:prstGeom prst="ellipse">
            <a:avLst/>
          </a:prstGeom>
          <a:solidFill>
            <a:srgbClr val="1D972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8" name="Text Box 190"/>
          <p:cNvSpPr txBox="1">
            <a:spLocks noChangeArrowheads="1"/>
          </p:cNvSpPr>
          <p:nvPr/>
        </p:nvSpPr>
        <p:spPr bwMode="auto">
          <a:xfrm>
            <a:off x="2293898" y="3227725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all</a:t>
            </a:r>
          </a:p>
        </p:txBody>
      </p:sp>
      <p:sp>
        <p:nvSpPr>
          <p:cNvPr id="125" name="Text Box 190"/>
          <p:cNvSpPr txBox="1">
            <a:spLocks noChangeArrowheads="1"/>
          </p:cNvSpPr>
          <p:nvPr/>
        </p:nvSpPr>
        <p:spPr bwMode="auto">
          <a:xfrm rot="16200000">
            <a:off x="612764" y="3456626"/>
            <a:ext cx="918784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Service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3760018" y="3183679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3732360" y="3157694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3789705" y="3214216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3782891" y="3207039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78" name="Picture 177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87" y="3225906"/>
            <a:ext cx="1422399" cy="1161288"/>
          </a:xfrm>
          <a:prstGeom prst="rect">
            <a:avLst/>
          </a:prstGeom>
        </p:spPr>
      </p:pic>
      <p:sp>
        <p:nvSpPr>
          <p:cNvPr id="114" name="Text Box 190"/>
          <p:cNvSpPr txBox="1">
            <a:spLocks noChangeArrowheads="1"/>
          </p:cNvSpPr>
          <p:nvPr/>
        </p:nvSpPr>
        <p:spPr bwMode="auto">
          <a:xfrm rot="16200000">
            <a:off x="3530801" y="3457772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Service</a:t>
            </a:r>
          </a:p>
        </p:txBody>
      </p:sp>
      <p:sp>
        <p:nvSpPr>
          <p:cNvPr id="118" name="Rounded Rectangle 2"/>
          <p:cNvSpPr>
            <a:spLocks noChangeArrowheads="1"/>
          </p:cNvSpPr>
          <p:nvPr/>
        </p:nvSpPr>
        <p:spPr bwMode="auto">
          <a:xfrm>
            <a:off x="3793424" y="3916133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19" name="Picture 118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3831382" y="3978647"/>
            <a:ext cx="320040" cy="320040"/>
          </a:xfrm>
          <a:prstGeom prst="rect">
            <a:avLst/>
          </a:prstGeom>
        </p:spPr>
      </p:pic>
      <p:sp>
        <p:nvSpPr>
          <p:cNvPr id="116" name="Oval 115"/>
          <p:cNvSpPr/>
          <p:nvPr/>
        </p:nvSpPr>
        <p:spPr bwMode="auto">
          <a:xfrm>
            <a:off x="5300684" y="3238347"/>
            <a:ext cx="296426" cy="296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7" name="Text Box 190"/>
          <p:cNvSpPr txBox="1">
            <a:spLocks noChangeArrowheads="1"/>
          </p:cNvSpPr>
          <p:nvPr/>
        </p:nvSpPr>
        <p:spPr bwMode="auto">
          <a:xfrm>
            <a:off x="5202113" y="3203580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org</a:t>
            </a:r>
          </a:p>
        </p:txBody>
      </p:sp>
      <p:sp>
        <p:nvSpPr>
          <p:cNvPr id="120" name="Text Box 190"/>
          <p:cNvSpPr txBox="1">
            <a:spLocks noChangeArrowheads="1"/>
          </p:cNvSpPr>
          <p:nvPr/>
        </p:nvSpPr>
        <p:spPr bwMode="auto">
          <a:xfrm>
            <a:off x="4278839" y="3998586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851803" y="52095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824145" y="51835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881490" y="52401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874676" y="52329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83" name="Picture 182"/>
          <p:cNvPicPr preferRelativeResize="0">
            <a:picLocks/>
          </p:cNvPicPr>
          <p:nvPr/>
        </p:nvPicPr>
        <p:blipFill rotWithShape="1">
          <a:blip r:embed="rId8"/>
          <a:srcRect l="7839"/>
          <a:stretch/>
        </p:blipFill>
        <p:spPr>
          <a:xfrm>
            <a:off x="1279345" y="5249531"/>
            <a:ext cx="1426464" cy="1161288"/>
          </a:xfrm>
          <a:prstGeom prst="rect">
            <a:avLst/>
          </a:prstGeom>
        </p:spPr>
      </p:pic>
      <p:sp>
        <p:nvSpPr>
          <p:cNvPr id="160" name="Text Box 190"/>
          <p:cNvSpPr txBox="1">
            <a:spLocks noChangeArrowheads="1"/>
          </p:cNvSpPr>
          <p:nvPr/>
        </p:nvSpPr>
        <p:spPr bwMode="auto">
          <a:xfrm rot="16200000">
            <a:off x="625781" y="5475359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Service</a:t>
            </a:r>
          </a:p>
        </p:txBody>
      </p:sp>
      <p:sp>
        <p:nvSpPr>
          <p:cNvPr id="162" name="Oval 161"/>
          <p:cNvSpPr/>
          <p:nvPr/>
        </p:nvSpPr>
        <p:spPr bwMode="auto">
          <a:xfrm>
            <a:off x="2392469" y="5264239"/>
            <a:ext cx="296426" cy="296426"/>
          </a:xfrm>
          <a:prstGeom prst="ellipse">
            <a:avLst/>
          </a:prstGeom>
          <a:solidFill>
            <a:srgbClr val="1D972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3" name="Text Box 190"/>
          <p:cNvSpPr txBox="1">
            <a:spLocks noChangeArrowheads="1"/>
          </p:cNvSpPr>
          <p:nvPr/>
        </p:nvSpPr>
        <p:spPr bwMode="auto">
          <a:xfrm>
            <a:off x="2293898" y="5253325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all</a:t>
            </a:r>
          </a:p>
        </p:txBody>
      </p:sp>
      <p:sp>
        <p:nvSpPr>
          <p:cNvPr id="164" name="Rounded Rectangle 2"/>
          <p:cNvSpPr>
            <a:spLocks noChangeArrowheads="1"/>
          </p:cNvSpPr>
          <p:nvPr/>
        </p:nvSpPr>
        <p:spPr bwMode="auto">
          <a:xfrm>
            <a:off x="884745" y="5941723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65" name="Picture 164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918904" y="6004528"/>
            <a:ext cx="320040" cy="320040"/>
          </a:xfrm>
          <a:prstGeom prst="rect">
            <a:avLst/>
          </a:prstGeom>
        </p:spPr>
      </p:pic>
      <p:sp>
        <p:nvSpPr>
          <p:cNvPr id="145" name="Rectangle 144"/>
          <p:cNvSpPr/>
          <p:nvPr/>
        </p:nvSpPr>
        <p:spPr bwMode="auto">
          <a:xfrm>
            <a:off x="3760018" y="52095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3732360" y="51835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3789705" y="52401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782891" y="52329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82" name="Picture 181"/>
          <p:cNvPicPr preferRelativeResize="0">
            <a:picLocks/>
          </p:cNvPicPr>
          <p:nvPr/>
        </p:nvPicPr>
        <p:blipFill rotWithShape="1">
          <a:blip r:embed="rId9"/>
          <a:srcRect r="14988"/>
          <a:stretch/>
        </p:blipFill>
        <p:spPr>
          <a:xfrm>
            <a:off x="4185733" y="5247035"/>
            <a:ext cx="1426464" cy="1161288"/>
          </a:xfrm>
          <a:prstGeom prst="rect">
            <a:avLst/>
          </a:prstGeom>
        </p:spPr>
      </p:pic>
      <p:sp>
        <p:nvSpPr>
          <p:cNvPr id="149" name="Text Box 190"/>
          <p:cNvSpPr txBox="1">
            <a:spLocks noChangeArrowheads="1"/>
          </p:cNvSpPr>
          <p:nvPr/>
        </p:nvSpPr>
        <p:spPr bwMode="auto">
          <a:xfrm rot="16200000">
            <a:off x="3529648" y="5475359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Service</a:t>
            </a:r>
          </a:p>
        </p:txBody>
      </p:sp>
      <p:sp>
        <p:nvSpPr>
          <p:cNvPr id="151" name="Oval 150"/>
          <p:cNvSpPr/>
          <p:nvPr/>
        </p:nvSpPr>
        <p:spPr bwMode="auto">
          <a:xfrm>
            <a:off x="5300684" y="5264239"/>
            <a:ext cx="296426" cy="296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2" name="Text Box 190"/>
          <p:cNvSpPr txBox="1">
            <a:spLocks noChangeArrowheads="1"/>
          </p:cNvSpPr>
          <p:nvPr/>
        </p:nvSpPr>
        <p:spPr bwMode="auto">
          <a:xfrm>
            <a:off x="5202113" y="5229472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org</a:t>
            </a:r>
          </a:p>
        </p:txBody>
      </p:sp>
      <p:sp>
        <p:nvSpPr>
          <p:cNvPr id="153" name="Rounded Rectangle 2"/>
          <p:cNvSpPr>
            <a:spLocks noChangeArrowheads="1"/>
          </p:cNvSpPr>
          <p:nvPr/>
        </p:nvSpPr>
        <p:spPr bwMode="auto">
          <a:xfrm>
            <a:off x="3797698" y="5945362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54" name="Picture 153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3831382" y="6001046"/>
            <a:ext cx="320040" cy="320040"/>
          </a:xfrm>
          <a:prstGeom prst="rect">
            <a:avLst/>
          </a:prstGeom>
        </p:spPr>
      </p:pic>
      <p:sp>
        <p:nvSpPr>
          <p:cNvPr id="155" name="Text Box 190"/>
          <p:cNvSpPr txBox="1">
            <a:spLocks noChangeArrowheads="1"/>
          </p:cNvSpPr>
          <p:nvPr/>
        </p:nvSpPr>
        <p:spPr bwMode="auto">
          <a:xfrm>
            <a:off x="4279959" y="6018894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6682540" y="52095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6654882" y="51835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6712227" y="52401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6705413" y="52329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84" name="Picture 183"/>
          <p:cNvPicPr preferRelativeResize="0">
            <a:picLocks/>
          </p:cNvPicPr>
          <p:nvPr/>
        </p:nvPicPr>
        <p:blipFill rotWithShape="1">
          <a:blip r:embed="rId10"/>
          <a:srcRect l="5678" r="5693" b="11678"/>
          <a:stretch/>
        </p:blipFill>
        <p:spPr>
          <a:xfrm>
            <a:off x="7108928" y="5247971"/>
            <a:ext cx="1426464" cy="1161288"/>
          </a:xfrm>
          <a:prstGeom prst="rect">
            <a:avLst/>
          </a:prstGeom>
        </p:spPr>
      </p:pic>
      <p:sp>
        <p:nvSpPr>
          <p:cNvPr id="171" name="Text Box 190"/>
          <p:cNvSpPr txBox="1">
            <a:spLocks noChangeArrowheads="1"/>
          </p:cNvSpPr>
          <p:nvPr/>
        </p:nvSpPr>
        <p:spPr bwMode="auto">
          <a:xfrm rot="16200000">
            <a:off x="6456403" y="5476290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Service</a:t>
            </a:r>
          </a:p>
        </p:txBody>
      </p:sp>
      <p:sp>
        <p:nvSpPr>
          <p:cNvPr id="173" name="Oval 172"/>
          <p:cNvSpPr/>
          <p:nvPr/>
        </p:nvSpPr>
        <p:spPr bwMode="auto">
          <a:xfrm>
            <a:off x="8223206" y="5264239"/>
            <a:ext cx="296426" cy="296426"/>
          </a:xfrm>
          <a:prstGeom prst="ellips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4" name="Text Box 190"/>
          <p:cNvSpPr txBox="1">
            <a:spLocks noChangeArrowheads="1"/>
          </p:cNvSpPr>
          <p:nvPr/>
        </p:nvSpPr>
        <p:spPr bwMode="auto">
          <a:xfrm>
            <a:off x="8124635" y="5239677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grp</a:t>
            </a:r>
          </a:p>
        </p:txBody>
      </p:sp>
      <p:sp>
        <p:nvSpPr>
          <p:cNvPr id="175" name="Rounded Rectangle 2"/>
          <p:cNvSpPr>
            <a:spLocks noChangeArrowheads="1"/>
          </p:cNvSpPr>
          <p:nvPr/>
        </p:nvSpPr>
        <p:spPr bwMode="auto">
          <a:xfrm>
            <a:off x="6716743" y="5945362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76" name="Picture 175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6754361" y="6004438"/>
            <a:ext cx="320040" cy="320040"/>
          </a:xfrm>
          <a:prstGeom prst="rect">
            <a:avLst/>
          </a:prstGeom>
        </p:spPr>
      </p:pic>
      <p:sp>
        <p:nvSpPr>
          <p:cNvPr id="177" name="Text Box 190"/>
          <p:cNvSpPr txBox="1">
            <a:spLocks noChangeArrowheads="1"/>
          </p:cNvSpPr>
          <p:nvPr/>
        </p:nvSpPr>
        <p:spPr bwMode="auto">
          <a:xfrm>
            <a:off x="7201915" y="6022537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pic>
        <p:nvPicPr>
          <p:cNvPr id="109" name="Picture 108" hidden="1">
            <a:extLst>
              <a:ext uri="{FF2B5EF4-FFF2-40B4-BE49-F238E27FC236}">
                <a16:creationId xmlns:a16="http://schemas.microsoft.com/office/drawing/2014/main" id="{38E2C175-C16B-42F3-849F-0BFEDF6083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43" y="4022719"/>
            <a:ext cx="294026" cy="289502"/>
          </a:xfrm>
          <a:prstGeom prst="rect">
            <a:avLst/>
          </a:prstGeom>
        </p:spPr>
      </p:pic>
      <p:sp>
        <p:nvSpPr>
          <p:cNvPr id="132" name="Rectangle 131"/>
          <p:cNvSpPr/>
          <p:nvPr/>
        </p:nvSpPr>
        <p:spPr bwMode="auto">
          <a:xfrm>
            <a:off x="6682540" y="3186588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654882" y="3160603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712227" y="3217125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705413" y="3209948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43" name="Picture 142"/>
          <p:cNvPicPr preferRelativeResize="0">
            <a:picLocks/>
          </p:cNvPicPr>
          <p:nvPr/>
        </p:nvPicPr>
        <p:blipFill rotWithShape="1">
          <a:blip r:embed="rId6"/>
          <a:srcRect r="25344"/>
          <a:stretch/>
        </p:blipFill>
        <p:spPr>
          <a:xfrm>
            <a:off x="7112550" y="3226300"/>
            <a:ext cx="1424469" cy="1161288"/>
          </a:xfrm>
          <a:prstGeom prst="rect">
            <a:avLst/>
          </a:prstGeom>
        </p:spPr>
      </p:pic>
      <p:sp>
        <p:nvSpPr>
          <p:cNvPr id="136" name="Text Box 190"/>
          <p:cNvSpPr txBox="1">
            <a:spLocks noChangeArrowheads="1"/>
          </p:cNvSpPr>
          <p:nvPr/>
        </p:nvSpPr>
        <p:spPr bwMode="auto">
          <a:xfrm rot="16200000">
            <a:off x="6458829" y="3457772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Service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733493-0344-4141-8C03-B4FE305A141D}"/>
              </a:ext>
            </a:extLst>
          </p:cNvPr>
          <p:cNvGrpSpPr/>
          <p:nvPr/>
        </p:nvGrpSpPr>
        <p:grpSpPr>
          <a:xfrm>
            <a:off x="8124635" y="3216694"/>
            <a:ext cx="492369" cy="320988"/>
            <a:chOff x="8067845" y="3210485"/>
            <a:chExt cx="492369" cy="320988"/>
          </a:xfrm>
        </p:grpSpPr>
        <p:sp>
          <p:nvSpPr>
            <p:cNvPr id="138" name="Oval 137"/>
            <p:cNvSpPr/>
            <p:nvPr/>
          </p:nvSpPr>
          <p:spPr bwMode="auto">
            <a:xfrm>
              <a:off x="8166416" y="3235047"/>
              <a:ext cx="296426" cy="296426"/>
            </a:xfrm>
            <a:prstGeom prst="ellipse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Arial" charset="0"/>
                <a:ea typeface="ＭＳ Ｐゴシック" pitchFamily="16" charset="-128"/>
              </a:endParaRPr>
            </a:p>
          </p:txBody>
        </p:sp>
        <p:sp>
          <p:nvSpPr>
            <p:cNvPr id="139" name="Text Box 190"/>
            <p:cNvSpPr txBox="1">
              <a:spLocks noChangeArrowheads="1"/>
            </p:cNvSpPr>
            <p:nvPr/>
          </p:nvSpPr>
          <p:spPr bwMode="auto">
            <a:xfrm>
              <a:off x="8067845" y="3210485"/>
              <a:ext cx="492369" cy="3077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rbel" pitchFamily="34" charset="0"/>
                  <a:cs typeface="Estrangelo Edessa" pitchFamily="66" charset="0"/>
                </a:rPr>
                <a:t>grp</a:t>
              </a:r>
            </a:p>
          </p:txBody>
        </p:sp>
      </p:grpSp>
      <p:sp>
        <p:nvSpPr>
          <p:cNvPr id="140" name="Rounded Rectangle 2"/>
          <p:cNvSpPr>
            <a:spLocks noChangeArrowheads="1"/>
          </p:cNvSpPr>
          <p:nvPr/>
        </p:nvSpPr>
        <p:spPr bwMode="auto">
          <a:xfrm>
            <a:off x="6716935" y="3915705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42" name="Text Box 190"/>
          <p:cNvSpPr txBox="1">
            <a:spLocks noChangeArrowheads="1"/>
          </p:cNvSpPr>
          <p:nvPr/>
        </p:nvSpPr>
        <p:spPr bwMode="auto">
          <a:xfrm>
            <a:off x="7200795" y="3998158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pic>
        <p:nvPicPr>
          <p:cNvPr id="141" name="Picture 140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6750513" y="3978647"/>
            <a:ext cx="320040" cy="32004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 bwMode="auto">
          <a:xfrm>
            <a:off x="851803" y="110576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824145" y="1079781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881490" y="1136303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874676" y="112912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9" name="Text Box 190"/>
          <p:cNvSpPr txBox="1">
            <a:spLocks noChangeArrowheads="1"/>
          </p:cNvSpPr>
          <p:nvPr/>
        </p:nvSpPr>
        <p:spPr bwMode="auto">
          <a:xfrm rot="16200000">
            <a:off x="625526" y="1376021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Service</a:t>
            </a:r>
          </a:p>
        </p:txBody>
      </p:sp>
      <p:pic>
        <p:nvPicPr>
          <p:cNvPr id="60" name="Picture 59"/>
          <p:cNvPicPr preferRelativeResize="0">
            <a:picLocks/>
          </p:cNvPicPr>
          <p:nvPr/>
        </p:nvPicPr>
        <p:blipFill rotWithShape="1">
          <a:blip r:embed="rId3"/>
          <a:srcRect l="4424" t="1724" r="7764" b="7306"/>
          <a:stretch/>
        </p:blipFill>
        <p:spPr>
          <a:xfrm>
            <a:off x="1280998" y="1146272"/>
            <a:ext cx="1426464" cy="1161288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 bwMode="auto">
          <a:xfrm>
            <a:off x="2392469" y="1160434"/>
            <a:ext cx="296426" cy="296426"/>
          </a:xfrm>
          <a:prstGeom prst="ellipse">
            <a:avLst/>
          </a:prstGeom>
          <a:solidFill>
            <a:srgbClr val="1D972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62" name="Text Box 190"/>
          <p:cNvSpPr txBox="1">
            <a:spLocks noChangeArrowheads="1"/>
          </p:cNvSpPr>
          <p:nvPr/>
        </p:nvSpPr>
        <p:spPr bwMode="auto">
          <a:xfrm>
            <a:off x="2293898" y="1149520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all</a:t>
            </a:r>
          </a:p>
        </p:txBody>
      </p:sp>
      <p:sp>
        <p:nvSpPr>
          <p:cNvPr id="63" name="Rounded Rectangle 2"/>
          <p:cNvSpPr>
            <a:spLocks noChangeArrowheads="1"/>
          </p:cNvSpPr>
          <p:nvPr/>
        </p:nvSpPr>
        <p:spPr bwMode="auto">
          <a:xfrm>
            <a:off x="878310" y="1839352"/>
            <a:ext cx="1837944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5857DA-4240-4C01-9200-CC22C7D52B00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922381" y="1901124"/>
            <a:ext cx="320040" cy="3200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686395E-ACA6-4E09-A932-A508FE223CAF}"/>
              </a:ext>
            </a:extLst>
          </p:cNvPr>
          <p:cNvSpPr txBox="1"/>
          <p:nvPr/>
        </p:nvSpPr>
        <p:spPr>
          <a:xfrm>
            <a:off x="3883796" y="0"/>
            <a:ext cx="1643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126" name="Text Box 190">
            <a:extLst>
              <a:ext uri="{FF2B5EF4-FFF2-40B4-BE49-F238E27FC236}">
                <a16:creationId xmlns:a16="http://schemas.microsoft.com/office/drawing/2014/main" id="{DC95B3B9-FCE5-400D-9635-430A512D5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640" y="1921805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37" name="Text Box 190">
            <a:extLst>
              <a:ext uri="{FF2B5EF4-FFF2-40B4-BE49-F238E27FC236}">
                <a16:creationId xmlns:a16="http://schemas.microsoft.com/office/drawing/2014/main" id="{432FE36A-9555-4CE9-9A33-8EA2FF779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406" y="3998878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50" name="Text Box 190">
            <a:extLst>
              <a:ext uri="{FF2B5EF4-FFF2-40B4-BE49-F238E27FC236}">
                <a16:creationId xmlns:a16="http://schemas.microsoft.com/office/drawing/2014/main" id="{72737401-9339-4932-B3E0-95398B028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5550" y="6024176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14127530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5243" y="746456"/>
            <a:ext cx="315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Point Features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155243" y="2822366"/>
            <a:ext cx="315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Line Features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155243" y="4815321"/>
            <a:ext cx="315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Polygon Features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760018" y="110576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732360" y="1079781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789705" y="1136303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785671" y="112912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2" name="Text Box 190"/>
          <p:cNvSpPr txBox="1">
            <a:spLocks noChangeArrowheads="1"/>
          </p:cNvSpPr>
          <p:nvPr/>
        </p:nvSpPr>
        <p:spPr bwMode="auto">
          <a:xfrm rot="16200000">
            <a:off x="3525997" y="1300167"/>
            <a:ext cx="90716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Service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Definition</a:t>
            </a:r>
          </a:p>
        </p:txBody>
      </p:sp>
      <p:pic>
        <p:nvPicPr>
          <p:cNvPr id="35" name="Picture 34"/>
          <p:cNvPicPr preferRelativeResize="0">
            <a:picLocks/>
          </p:cNvPicPr>
          <p:nvPr/>
        </p:nvPicPr>
        <p:blipFill rotWithShape="1">
          <a:blip r:embed="rId3"/>
          <a:srcRect l="4424" t="1724" r="7764" b="7306"/>
          <a:stretch/>
        </p:blipFill>
        <p:spPr>
          <a:xfrm>
            <a:off x="4189391" y="1147308"/>
            <a:ext cx="1426464" cy="1161288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 bwMode="auto">
          <a:xfrm>
            <a:off x="5300684" y="1160434"/>
            <a:ext cx="296426" cy="296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6" name="Text Box 190"/>
          <p:cNvSpPr txBox="1">
            <a:spLocks noChangeArrowheads="1"/>
          </p:cNvSpPr>
          <p:nvPr/>
        </p:nvSpPr>
        <p:spPr bwMode="auto">
          <a:xfrm>
            <a:off x="5202113" y="1125667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org</a:t>
            </a:r>
          </a:p>
        </p:txBody>
      </p:sp>
      <p:sp>
        <p:nvSpPr>
          <p:cNvPr id="50" name="Rounded Rectangle 2"/>
          <p:cNvSpPr>
            <a:spLocks noChangeArrowheads="1"/>
          </p:cNvSpPr>
          <p:nvPr/>
        </p:nvSpPr>
        <p:spPr bwMode="auto">
          <a:xfrm>
            <a:off x="3790294" y="1839352"/>
            <a:ext cx="1837944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51" name="Picture 50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3831382" y="1901124"/>
            <a:ext cx="320040" cy="320040"/>
          </a:xfrm>
          <a:prstGeom prst="rect">
            <a:avLst/>
          </a:prstGeom>
        </p:spPr>
      </p:pic>
      <p:sp>
        <p:nvSpPr>
          <p:cNvPr id="53" name="Text Box 190"/>
          <p:cNvSpPr txBox="1">
            <a:spLocks noChangeArrowheads="1"/>
          </p:cNvSpPr>
          <p:nvPr/>
        </p:nvSpPr>
        <p:spPr bwMode="auto">
          <a:xfrm>
            <a:off x="4279750" y="1913831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6682540" y="110576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6654882" y="1079781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6712227" y="1136303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6705413" y="112912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2" name="Text Box 190"/>
          <p:cNvSpPr txBox="1">
            <a:spLocks noChangeArrowheads="1"/>
          </p:cNvSpPr>
          <p:nvPr/>
        </p:nvSpPr>
        <p:spPr bwMode="auto">
          <a:xfrm rot="16200000">
            <a:off x="6456245" y="1300817"/>
            <a:ext cx="90716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Service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Definition</a:t>
            </a:r>
          </a:p>
        </p:txBody>
      </p:sp>
      <p:pic>
        <p:nvPicPr>
          <p:cNvPr id="103" name="Picture 102"/>
          <p:cNvPicPr preferRelativeResize="0">
            <a:picLocks/>
          </p:cNvPicPr>
          <p:nvPr/>
        </p:nvPicPr>
        <p:blipFill rotWithShape="1">
          <a:blip r:embed="rId3"/>
          <a:srcRect l="4424" t="1724" r="7764" b="7306"/>
          <a:stretch/>
        </p:blipFill>
        <p:spPr>
          <a:xfrm>
            <a:off x="7108716" y="1147308"/>
            <a:ext cx="1426464" cy="1161288"/>
          </a:xfrm>
          <a:prstGeom prst="rect">
            <a:avLst/>
          </a:prstGeom>
        </p:spPr>
      </p:pic>
      <p:sp>
        <p:nvSpPr>
          <p:cNvPr id="104" name="Oval 103"/>
          <p:cNvSpPr/>
          <p:nvPr/>
        </p:nvSpPr>
        <p:spPr bwMode="auto">
          <a:xfrm>
            <a:off x="8223206" y="1160434"/>
            <a:ext cx="296426" cy="296426"/>
          </a:xfrm>
          <a:prstGeom prst="ellips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5" name="Text Box 190"/>
          <p:cNvSpPr txBox="1">
            <a:spLocks noChangeArrowheads="1"/>
          </p:cNvSpPr>
          <p:nvPr/>
        </p:nvSpPr>
        <p:spPr bwMode="auto">
          <a:xfrm>
            <a:off x="8124635" y="1135872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grp</a:t>
            </a:r>
          </a:p>
        </p:txBody>
      </p:sp>
      <p:sp>
        <p:nvSpPr>
          <p:cNvPr id="106" name="Rounded Rectangle 2"/>
          <p:cNvSpPr>
            <a:spLocks noChangeArrowheads="1"/>
          </p:cNvSpPr>
          <p:nvPr/>
        </p:nvSpPr>
        <p:spPr bwMode="auto">
          <a:xfrm>
            <a:off x="6709047" y="1839352"/>
            <a:ext cx="1837944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07" name="Picture 106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6753177" y="1900909"/>
            <a:ext cx="320040" cy="320040"/>
          </a:xfrm>
          <a:prstGeom prst="rect">
            <a:avLst/>
          </a:prstGeom>
        </p:spPr>
      </p:pic>
      <p:sp>
        <p:nvSpPr>
          <p:cNvPr id="108" name="Text Box 190"/>
          <p:cNvSpPr txBox="1">
            <a:spLocks noChangeArrowheads="1"/>
          </p:cNvSpPr>
          <p:nvPr/>
        </p:nvSpPr>
        <p:spPr bwMode="auto">
          <a:xfrm>
            <a:off x="7200663" y="1921805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851803" y="31839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24145" y="31579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881490" y="32145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874676" y="32073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44" name="Picture 143" hidden="1"/>
          <p:cNvPicPr preferRelativeResize="0">
            <a:picLocks/>
          </p:cNvPicPr>
          <p:nvPr/>
        </p:nvPicPr>
        <p:blipFill rotWithShape="1">
          <a:blip r:embed="rId5"/>
          <a:srcRect l="13388"/>
          <a:stretch/>
        </p:blipFill>
        <p:spPr>
          <a:xfrm>
            <a:off x="1281196" y="3222893"/>
            <a:ext cx="1426464" cy="1161288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BB9347B-24BA-4EE5-A9AD-BD7BD1BDAE1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/>
          <a:srcRect r="25344"/>
          <a:stretch/>
        </p:blipFill>
        <p:spPr>
          <a:xfrm>
            <a:off x="1283632" y="3223077"/>
            <a:ext cx="1424469" cy="1161288"/>
          </a:xfrm>
          <a:prstGeom prst="rect">
            <a:avLst/>
          </a:prstGeom>
        </p:spPr>
      </p:pic>
      <p:sp>
        <p:nvSpPr>
          <p:cNvPr id="129" name="Rounded Rectangle 2"/>
          <p:cNvSpPr>
            <a:spLocks noChangeArrowheads="1"/>
          </p:cNvSpPr>
          <p:nvPr/>
        </p:nvSpPr>
        <p:spPr bwMode="auto">
          <a:xfrm>
            <a:off x="885250" y="3916425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30" name="Picture 129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922381" y="3978647"/>
            <a:ext cx="320040" cy="320040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 bwMode="auto">
          <a:xfrm>
            <a:off x="2392469" y="3238639"/>
            <a:ext cx="296426" cy="296426"/>
          </a:xfrm>
          <a:prstGeom prst="ellipse">
            <a:avLst/>
          </a:prstGeom>
          <a:solidFill>
            <a:srgbClr val="1D972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8" name="Text Box 190"/>
          <p:cNvSpPr txBox="1">
            <a:spLocks noChangeArrowheads="1"/>
          </p:cNvSpPr>
          <p:nvPr/>
        </p:nvSpPr>
        <p:spPr bwMode="auto">
          <a:xfrm>
            <a:off x="2293898" y="3227725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all</a:t>
            </a:r>
          </a:p>
        </p:txBody>
      </p:sp>
      <p:sp>
        <p:nvSpPr>
          <p:cNvPr id="125" name="Text Box 190"/>
          <p:cNvSpPr txBox="1">
            <a:spLocks noChangeArrowheads="1"/>
          </p:cNvSpPr>
          <p:nvPr/>
        </p:nvSpPr>
        <p:spPr bwMode="auto">
          <a:xfrm rot="16200000">
            <a:off x="612764" y="3379682"/>
            <a:ext cx="918784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Service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Definition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3760018" y="3183679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3732360" y="3157694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3789705" y="3214216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3782891" y="3207039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78" name="Picture 177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87" y="3225906"/>
            <a:ext cx="1422399" cy="1161288"/>
          </a:xfrm>
          <a:prstGeom prst="rect">
            <a:avLst/>
          </a:prstGeom>
        </p:spPr>
      </p:pic>
      <p:sp>
        <p:nvSpPr>
          <p:cNvPr id="114" name="Text Box 190"/>
          <p:cNvSpPr txBox="1">
            <a:spLocks noChangeArrowheads="1"/>
          </p:cNvSpPr>
          <p:nvPr/>
        </p:nvSpPr>
        <p:spPr bwMode="auto">
          <a:xfrm rot="16200000">
            <a:off x="3530801" y="3380828"/>
            <a:ext cx="90716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Service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Definition</a:t>
            </a:r>
          </a:p>
        </p:txBody>
      </p:sp>
      <p:sp>
        <p:nvSpPr>
          <p:cNvPr id="118" name="Rounded Rectangle 2"/>
          <p:cNvSpPr>
            <a:spLocks noChangeArrowheads="1"/>
          </p:cNvSpPr>
          <p:nvPr/>
        </p:nvSpPr>
        <p:spPr bwMode="auto">
          <a:xfrm>
            <a:off x="3793424" y="3916133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19" name="Picture 118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3831382" y="3978647"/>
            <a:ext cx="320040" cy="320040"/>
          </a:xfrm>
          <a:prstGeom prst="rect">
            <a:avLst/>
          </a:prstGeom>
        </p:spPr>
      </p:pic>
      <p:sp>
        <p:nvSpPr>
          <p:cNvPr id="116" name="Oval 115"/>
          <p:cNvSpPr/>
          <p:nvPr/>
        </p:nvSpPr>
        <p:spPr bwMode="auto">
          <a:xfrm>
            <a:off x="5300684" y="3238347"/>
            <a:ext cx="296426" cy="296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7" name="Text Box 190"/>
          <p:cNvSpPr txBox="1">
            <a:spLocks noChangeArrowheads="1"/>
          </p:cNvSpPr>
          <p:nvPr/>
        </p:nvSpPr>
        <p:spPr bwMode="auto">
          <a:xfrm>
            <a:off x="5202113" y="3203580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org</a:t>
            </a:r>
          </a:p>
        </p:txBody>
      </p:sp>
      <p:sp>
        <p:nvSpPr>
          <p:cNvPr id="120" name="Text Box 190"/>
          <p:cNvSpPr txBox="1">
            <a:spLocks noChangeArrowheads="1"/>
          </p:cNvSpPr>
          <p:nvPr/>
        </p:nvSpPr>
        <p:spPr bwMode="auto">
          <a:xfrm>
            <a:off x="4278839" y="3998586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851803" y="52095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824145" y="51835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881490" y="52401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874676" y="52329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83" name="Picture 182"/>
          <p:cNvPicPr preferRelativeResize="0">
            <a:picLocks/>
          </p:cNvPicPr>
          <p:nvPr/>
        </p:nvPicPr>
        <p:blipFill rotWithShape="1">
          <a:blip r:embed="rId8"/>
          <a:srcRect l="7839"/>
          <a:stretch/>
        </p:blipFill>
        <p:spPr>
          <a:xfrm>
            <a:off x="1279345" y="5249531"/>
            <a:ext cx="1426464" cy="1161288"/>
          </a:xfrm>
          <a:prstGeom prst="rect">
            <a:avLst/>
          </a:prstGeom>
        </p:spPr>
      </p:pic>
      <p:sp>
        <p:nvSpPr>
          <p:cNvPr id="160" name="Text Box 190"/>
          <p:cNvSpPr txBox="1">
            <a:spLocks noChangeArrowheads="1"/>
          </p:cNvSpPr>
          <p:nvPr/>
        </p:nvSpPr>
        <p:spPr bwMode="auto">
          <a:xfrm rot="16200000">
            <a:off x="625781" y="5398415"/>
            <a:ext cx="90716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Service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Definition</a:t>
            </a:r>
          </a:p>
        </p:txBody>
      </p:sp>
      <p:sp>
        <p:nvSpPr>
          <p:cNvPr id="162" name="Oval 161"/>
          <p:cNvSpPr/>
          <p:nvPr/>
        </p:nvSpPr>
        <p:spPr bwMode="auto">
          <a:xfrm>
            <a:off x="2392469" y="5264239"/>
            <a:ext cx="296426" cy="296426"/>
          </a:xfrm>
          <a:prstGeom prst="ellipse">
            <a:avLst/>
          </a:prstGeom>
          <a:solidFill>
            <a:srgbClr val="1D972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3" name="Text Box 190"/>
          <p:cNvSpPr txBox="1">
            <a:spLocks noChangeArrowheads="1"/>
          </p:cNvSpPr>
          <p:nvPr/>
        </p:nvSpPr>
        <p:spPr bwMode="auto">
          <a:xfrm>
            <a:off x="2293898" y="5253325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all</a:t>
            </a:r>
          </a:p>
        </p:txBody>
      </p:sp>
      <p:sp>
        <p:nvSpPr>
          <p:cNvPr id="164" name="Rounded Rectangle 2"/>
          <p:cNvSpPr>
            <a:spLocks noChangeArrowheads="1"/>
          </p:cNvSpPr>
          <p:nvPr/>
        </p:nvSpPr>
        <p:spPr bwMode="auto">
          <a:xfrm>
            <a:off x="884745" y="5941723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65" name="Picture 164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918904" y="6004528"/>
            <a:ext cx="320040" cy="320040"/>
          </a:xfrm>
          <a:prstGeom prst="rect">
            <a:avLst/>
          </a:prstGeom>
        </p:spPr>
      </p:pic>
      <p:sp>
        <p:nvSpPr>
          <p:cNvPr id="145" name="Rectangle 144"/>
          <p:cNvSpPr/>
          <p:nvPr/>
        </p:nvSpPr>
        <p:spPr bwMode="auto">
          <a:xfrm>
            <a:off x="3760018" y="52095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3732360" y="51835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3789705" y="52401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782891" y="52329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82" name="Picture 181"/>
          <p:cNvPicPr preferRelativeResize="0">
            <a:picLocks/>
          </p:cNvPicPr>
          <p:nvPr/>
        </p:nvPicPr>
        <p:blipFill rotWithShape="1">
          <a:blip r:embed="rId9"/>
          <a:srcRect r="14988"/>
          <a:stretch/>
        </p:blipFill>
        <p:spPr>
          <a:xfrm>
            <a:off x="4185733" y="5247035"/>
            <a:ext cx="1426464" cy="1161288"/>
          </a:xfrm>
          <a:prstGeom prst="rect">
            <a:avLst/>
          </a:prstGeom>
        </p:spPr>
      </p:pic>
      <p:sp>
        <p:nvSpPr>
          <p:cNvPr id="149" name="Text Box 190"/>
          <p:cNvSpPr txBox="1">
            <a:spLocks noChangeArrowheads="1"/>
          </p:cNvSpPr>
          <p:nvPr/>
        </p:nvSpPr>
        <p:spPr bwMode="auto">
          <a:xfrm rot="16200000">
            <a:off x="3529648" y="5398415"/>
            <a:ext cx="90716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Service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Definition</a:t>
            </a:r>
          </a:p>
        </p:txBody>
      </p:sp>
      <p:sp>
        <p:nvSpPr>
          <p:cNvPr id="151" name="Oval 150"/>
          <p:cNvSpPr/>
          <p:nvPr/>
        </p:nvSpPr>
        <p:spPr bwMode="auto">
          <a:xfrm>
            <a:off x="5300684" y="5264239"/>
            <a:ext cx="296426" cy="296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2" name="Text Box 190"/>
          <p:cNvSpPr txBox="1">
            <a:spLocks noChangeArrowheads="1"/>
          </p:cNvSpPr>
          <p:nvPr/>
        </p:nvSpPr>
        <p:spPr bwMode="auto">
          <a:xfrm>
            <a:off x="5202113" y="5229472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org</a:t>
            </a:r>
          </a:p>
        </p:txBody>
      </p:sp>
      <p:sp>
        <p:nvSpPr>
          <p:cNvPr id="153" name="Rounded Rectangle 2"/>
          <p:cNvSpPr>
            <a:spLocks noChangeArrowheads="1"/>
          </p:cNvSpPr>
          <p:nvPr/>
        </p:nvSpPr>
        <p:spPr bwMode="auto">
          <a:xfrm>
            <a:off x="3797698" y="5945362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54" name="Picture 153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3831382" y="6001046"/>
            <a:ext cx="320040" cy="320040"/>
          </a:xfrm>
          <a:prstGeom prst="rect">
            <a:avLst/>
          </a:prstGeom>
        </p:spPr>
      </p:pic>
      <p:sp>
        <p:nvSpPr>
          <p:cNvPr id="155" name="Text Box 190"/>
          <p:cNvSpPr txBox="1">
            <a:spLocks noChangeArrowheads="1"/>
          </p:cNvSpPr>
          <p:nvPr/>
        </p:nvSpPr>
        <p:spPr bwMode="auto">
          <a:xfrm>
            <a:off x="4279959" y="6018894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6682540" y="52095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6654882" y="51835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6712227" y="52401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6705413" y="52329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84" name="Picture 183"/>
          <p:cNvPicPr preferRelativeResize="0">
            <a:picLocks/>
          </p:cNvPicPr>
          <p:nvPr/>
        </p:nvPicPr>
        <p:blipFill rotWithShape="1">
          <a:blip r:embed="rId10"/>
          <a:srcRect l="5678" r="5693" b="11678"/>
          <a:stretch/>
        </p:blipFill>
        <p:spPr>
          <a:xfrm>
            <a:off x="7108928" y="5247971"/>
            <a:ext cx="1426464" cy="1161288"/>
          </a:xfrm>
          <a:prstGeom prst="rect">
            <a:avLst/>
          </a:prstGeom>
        </p:spPr>
      </p:pic>
      <p:sp>
        <p:nvSpPr>
          <p:cNvPr id="171" name="Text Box 190"/>
          <p:cNvSpPr txBox="1">
            <a:spLocks noChangeArrowheads="1"/>
          </p:cNvSpPr>
          <p:nvPr/>
        </p:nvSpPr>
        <p:spPr bwMode="auto">
          <a:xfrm rot="16200000">
            <a:off x="6456403" y="5399346"/>
            <a:ext cx="90716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Service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Definition</a:t>
            </a:r>
          </a:p>
        </p:txBody>
      </p:sp>
      <p:sp>
        <p:nvSpPr>
          <p:cNvPr id="173" name="Oval 172"/>
          <p:cNvSpPr/>
          <p:nvPr/>
        </p:nvSpPr>
        <p:spPr bwMode="auto">
          <a:xfrm>
            <a:off x="8223206" y="5264239"/>
            <a:ext cx="296426" cy="296426"/>
          </a:xfrm>
          <a:prstGeom prst="ellips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4" name="Text Box 190"/>
          <p:cNvSpPr txBox="1">
            <a:spLocks noChangeArrowheads="1"/>
          </p:cNvSpPr>
          <p:nvPr/>
        </p:nvSpPr>
        <p:spPr bwMode="auto">
          <a:xfrm>
            <a:off x="8124635" y="5239677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grp</a:t>
            </a:r>
          </a:p>
        </p:txBody>
      </p:sp>
      <p:sp>
        <p:nvSpPr>
          <p:cNvPr id="175" name="Rounded Rectangle 2"/>
          <p:cNvSpPr>
            <a:spLocks noChangeArrowheads="1"/>
          </p:cNvSpPr>
          <p:nvPr/>
        </p:nvSpPr>
        <p:spPr bwMode="auto">
          <a:xfrm>
            <a:off x="6716743" y="5945362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76" name="Picture 175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6754361" y="6004438"/>
            <a:ext cx="320040" cy="320040"/>
          </a:xfrm>
          <a:prstGeom prst="rect">
            <a:avLst/>
          </a:prstGeom>
        </p:spPr>
      </p:pic>
      <p:sp>
        <p:nvSpPr>
          <p:cNvPr id="177" name="Text Box 190"/>
          <p:cNvSpPr txBox="1">
            <a:spLocks noChangeArrowheads="1"/>
          </p:cNvSpPr>
          <p:nvPr/>
        </p:nvSpPr>
        <p:spPr bwMode="auto">
          <a:xfrm>
            <a:off x="7201914" y="6022537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pic>
        <p:nvPicPr>
          <p:cNvPr id="109" name="Picture 108" hidden="1">
            <a:extLst>
              <a:ext uri="{FF2B5EF4-FFF2-40B4-BE49-F238E27FC236}">
                <a16:creationId xmlns:a16="http://schemas.microsoft.com/office/drawing/2014/main" id="{38E2C175-C16B-42F3-849F-0BFEDF6083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43" y="4022719"/>
            <a:ext cx="294026" cy="289502"/>
          </a:xfrm>
          <a:prstGeom prst="rect">
            <a:avLst/>
          </a:prstGeom>
        </p:spPr>
      </p:pic>
      <p:sp>
        <p:nvSpPr>
          <p:cNvPr id="132" name="Rectangle 131"/>
          <p:cNvSpPr/>
          <p:nvPr/>
        </p:nvSpPr>
        <p:spPr bwMode="auto">
          <a:xfrm>
            <a:off x="6682540" y="3186588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654882" y="3160603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712227" y="3217125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705413" y="3209948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43" name="Picture 142"/>
          <p:cNvPicPr preferRelativeResize="0">
            <a:picLocks/>
          </p:cNvPicPr>
          <p:nvPr/>
        </p:nvPicPr>
        <p:blipFill rotWithShape="1">
          <a:blip r:embed="rId6"/>
          <a:srcRect r="25344"/>
          <a:stretch/>
        </p:blipFill>
        <p:spPr>
          <a:xfrm>
            <a:off x="7112550" y="3226300"/>
            <a:ext cx="1424469" cy="1161288"/>
          </a:xfrm>
          <a:prstGeom prst="rect">
            <a:avLst/>
          </a:prstGeom>
        </p:spPr>
      </p:pic>
      <p:sp>
        <p:nvSpPr>
          <p:cNvPr id="136" name="Text Box 190"/>
          <p:cNvSpPr txBox="1">
            <a:spLocks noChangeArrowheads="1"/>
          </p:cNvSpPr>
          <p:nvPr/>
        </p:nvSpPr>
        <p:spPr bwMode="auto">
          <a:xfrm rot="16200000">
            <a:off x="6458829" y="3380828"/>
            <a:ext cx="90716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Service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Definition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733493-0344-4141-8C03-B4FE305A141D}"/>
              </a:ext>
            </a:extLst>
          </p:cNvPr>
          <p:cNvGrpSpPr/>
          <p:nvPr/>
        </p:nvGrpSpPr>
        <p:grpSpPr>
          <a:xfrm>
            <a:off x="8124635" y="3216694"/>
            <a:ext cx="492369" cy="320988"/>
            <a:chOff x="8067845" y="3210485"/>
            <a:chExt cx="492369" cy="320988"/>
          </a:xfrm>
        </p:grpSpPr>
        <p:sp>
          <p:nvSpPr>
            <p:cNvPr id="138" name="Oval 137"/>
            <p:cNvSpPr/>
            <p:nvPr/>
          </p:nvSpPr>
          <p:spPr bwMode="auto">
            <a:xfrm>
              <a:off x="8166416" y="3235047"/>
              <a:ext cx="296426" cy="296426"/>
            </a:xfrm>
            <a:prstGeom prst="ellipse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Arial" charset="0"/>
                <a:ea typeface="ＭＳ Ｐゴシック" pitchFamily="16" charset="-128"/>
              </a:endParaRPr>
            </a:p>
          </p:txBody>
        </p:sp>
        <p:sp>
          <p:nvSpPr>
            <p:cNvPr id="139" name="Text Box 190"/>
            <p:cNvSpPr txBox="1">
              <a:spLocks noChangeArrowheads="1"/>
            </p:cNvSpPr>
            <p:nvPr/>
          </p:nvSpPr>
          <p:spPr bwMode="auto">
            <a:xfrm>
              <a:off x="8067845" y="3210485"/>
              <a:ext cx="492369" cy="3077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rbel" pitchFamily="34" charset="0"/>
                  <a:cs typeface="Estrangelo Edessa" pitchFamily="66" charset="0"/>
                </a:rPr>
                <a:t>grp</a:t>
              </a:r>
            </a:p>
          </p:txBody>
        </p:sp>
      </p:grpSp>
      <p:sp>
        <p:nvSpPr>
          <p:cNvPr id="140" name="Rounded Rectangle 2"/>
          <p:cNvSpPr>
            <a:spLocks noChangeArrowheads="1"/>
          </p:cNvSpPr>
          <p:nvPr/>
        </p:nvSpPr>
        <p:spPr bwMode="auto">
          <a:xfrm>
            <a:off x="6716935" y="3915705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41" name="Picture 140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6750513" y="3978647"/>
            <a:ext cx="320040" cy="32004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 bwMode="auto">
          <a:xfrm>
            <a:off x="851803" y="110576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824145" y="1079781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881490" y="1136303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874676" y="112912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9" name="Text Box 190"/>
          <p:cNvSpPr txBox="1">
            <a:spLocks noChangeArrowheads="1"/>
          </p:cNvSpPr>
          <p:nvPr/>
        </p:nvSpPr>
        <p:spPr bwMode="auto">
          <a:xfrm rot="16200000">
            <a:off x="625526" y="1299077"/>
            <a:ext cx="90716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Service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Definition</a:t>
            </a:r>
          </a:p>
        </p:txBody>
      </p:sp>
      <p:pic>
        <p:nvPicPr>
          <p:cNvPr id="60" name="Picture 59"/>
          <p:cNvPicPr preferRelativeResize="0">
            <a:picLocks/>
          </p:cNvPicPr>
          <p:nvPr/>
        </p:nvPicPr>
        <p:blipFill rotWithShape="1">
          <a:blip r:embed="rId3"/>
          <a:srcRect l="4424" t="1724" r="7764" b="7306"/>
          <a:stretch/>
        </p:blipFill>
        <p:spPr>
          <a:xfrm>
            <a:off x="1280998" y="1146272"/>
            <a:ext cx="1426464" cy="1161288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 bwMode="auto">
          <a:xfrm>
            <a:off x="2392469" y="1160434"/>
            <a:ext cx="296426" cy="296426"/>
          </a:xfrm>
          <a:prstGeom prst="ellipse">
            <a:avLst/>
          </a:prstGeom>
          <a:solidFill>
            <a:srgbClr val="1D972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62" name="Text Box 190"/>
          <p:cNvSpPr txBox="1">
            <a:spLocks noChangeArrowheads="1"/>
          </p:cNvSpPr>
          <p:nvPr/>
        </p:nvSpPr>
        <p:spPr bwMode="auto">
          <a:xfrm>
            <a:off x="2293898" y="1149520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all</a:t>
            </a:r>
          </a:p>
        </p:txBody>
      </p:sp>
      <p:sp>
        <p:nvSpPr>
          <p:cNvPr id="63" name="Rounded Rectangle 2"/>
          <p:cNvSpPr>
            <a:spLocks noChangeArrowheads="1"/>
          </p:cNvSpPr>
          <p:nvPr/>
        </p:nvSpPr>
        <p:spPr bwMode="auto">
          <a:xfrm>
            <a:off x="878310" y="1839352"/>
            <a:ext cx="1837944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5857DA-4240-4C01-9200-CC22C7D52B00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922381" y="1901124"/>
            <a:ext cx="320040" cy="3200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686395E-ACA6-4E09-A932-A508FE223CAF}"/>
              </a:ext>
            </a:extLst>
          </p:cNvPr>
          <p:cNvSpPr txBox="1"/>
          <p:nvPr/>
        </p:nvSpPr>
        <p:spPr>
          <a:xfrm>
            <a:off x="2882724" y="0"/>
            <a:ext cx="3645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Service Definition</a:t>
            </a:r>
          </a:p>
        </p:txBody>
      </p:sp>
      <p:sp>
        <p:nvSpPr>
          <p:cNvPr id="126" name="Text Box 190">
            <a:extLst>
              <a:ext uri="{FF2B5EF4-FFF2-40B4-BE49-F238E27FC236}">
                <a16:creationId xmlns:a16="http://schemas.microsoft.com/office/drawing/2014/main" id="{FEF61D49-55A2-46D5-9FEE-6A7061BAD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866" y="1921805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37" name="Text Box 190">
            <a:extLst>
              <a:ext uri="{FF2B5EF4-FFF2-40B4-BE49-F238E27FC236}">
                <a16:creationId xmlns:a16="http://schemas.microsoft.com/office/drawing/2014/main" id="{7FBD8504-2B70-4333-B14A-2536B1ED0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2400" y="3998878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50" name="Text Box 190">
            <a:extLst>
              <a:ext uri="{FF2B5EF4-FFF2-40B4-BE49-F238E27FC236}">
                <a16:creationId xmlns:a16="http://schemas.microsoft.com/office/drawing/2014/main" id="{D0651F1F-8D04-4BE6-AD42-0A3CCDD1F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5695" y="6024176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61" name="Text Box 190">
            <a:extLst>
              <a:ext uri="{FF2B5EF4-FFF2-40B4-BE49-F238E27FC236}">
                <a16:creationId xmlns:a16="http://schemas.microsoft.com/office/drawing/2014/main" id="{F6CE0807-A7ED-4E07-AE4B-4D8BA198E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431" y="3998158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33113503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5243" y="746456"/>
            <a:ext cx="315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Point Features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155243" y="2822366"/>
            <a:ext cx="315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Line Features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155243" y="4815321"/>
            <a:ext cx="315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Polygon Features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760018" y="110576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732360" y="1079781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789705" y="1136303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785671" y="112912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2" name="Text Box 190"/>
          <p:cNvSpPr txBox="1">
            <a:spLocks noChangeArrowheads="1"/>
          </p:cNvSpPr>
          <p:nvPr/>
        </p:nvSpPr>
        <p:spPr bwMode="auto">
          <a:xfrm rot="16200000">
            <a:off x="3525997" y="1377111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Web Map</a:t>
            </a:r>
          </a:p>
        </p:txBody>
      </p:sp>
      <p:pic>
        <p:nvPicPr>
          <p:cNvPr id="35" name="Picture 34"/>
          <p:cNvPicPr preferRelativeResize="0">
            <a:picLocks/>
          </p:cNvPicPr>
          <p:nvPr/>
        </p:nvPicPr>
        <p:blipFill rotWithShape="1">
          <a:blip r:embed="rId3"/>
          <a:srcRect l="4424" t="1724" r="7764" b="7306"/>
          <a:stretch/>
        </p:blipFill>
        <p:spPr>
          <a:xfrm>
            <a:off x="4189391" y="1147308"/>
            <a:ext cx="1426464" cy="1161288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 bwMode="auto">
          <a:xfrm>
            <a:off x="5300684" y="1160434"/>
            <a:ext cx="296426" cy="296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6" name="Text Box 190"/>
          <p:cNvSpPr txBox="1">
            <a:spLocks noChangeArrowheads="1"/>
          </p:cNvSpPr>
          <p:nvPr/>
        </p:nvSpPr>
        <p:spPr bwMode="auto">
          <a:xfrm>
            <a:off x="5202113" y="1125667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org</a:t>
            </a:r>
          </a:p>
        </p:txBody>
      </p:sp>
      <p:sp>
        <p:nvSpPr>
          <p:cNvPr id="50" name="Rounded Rectangle 2"/>
          <p:cNvSpPr>
            <a:spLocks noChangeArrowheads="1"/>
          </p:cNvSpPr>
          <p:nvPr/>
        </p:nvSpPr>
        <p:spPr bwMode="auto">
          <a:xfrm>
            <a:off x="3790294" y="1839352"/>
            <a:ext cx="1837944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51" name="Picture 50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3831382" y="1901124"/>
            <a:ext cx="320040" cy="320040"/>
          </a:xfrm>
          <a:prstGeom prst="rect">
            <a:avLst/>
          </a:prstGeom>
        </p:spPr>
      </p:pic>
      <p:sp>
        <p:nvSpPr>
          <p:cNvPr id="53" name="Text Box 190"/>
          <p:cNvSpPr txBox="1">
            <a:spLocks noChangeArrowheads="1"/>
          </p:cNvSpPr>
          <p:nvPr/>
        </p:nvSpPr>
        <p:spPr bwMode="auto">
          <a:xfrm>
            <a:off x="4279750" y="1913831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6682540" y="110576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6654882" y="1079781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6712227" y="1136303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6705413" y="112912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2" name="Text Box 190"/>
          <p:cNvSpPr txBox="1">
            <a:spLocks noChangeArrowheads="1"/>
          </p:cNvSpPr>
          <p:nvPr/>
        </p:nvSpPr>
        <p:spPr bwMode="auto">
          <a:xfrm rot="16200000">
            <a:off x="6456245" y="1377761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Web Map</a:t>
            </a:r>
          </a:p>
        </p:txBody>
      </p:sp>
      <p:pic>
        <p:nvPicPr>
          <p:cNvPr id="103" name="Picture 102"/>
          <p:cNvPicPr preferRelativeResize="0">
            <a:picLocks/>
          </p:cNvPicPr>
          <p:nvPr/>
        </p:nvPicPr>
        <p:blipFill rotWithShape="1">
          <a:blip r:embed="rId3"/>
          <a:srcRect l="4424" t="1724" r="7764" b="7306"/>
          <a:stretch/>
        </p:blipFill>
        <p:spPr>
          <a:xfrm>
            <a:off x="7108716" y="1147308"/>
            <a:ext cx="1426464" cy="1161288"/>
          </a:xfrm>
          <a:prstGeom prst="rect">
            <a:avLst/>
          </a:prstGeom>
        </p:spPr>
      </p:pic>
      <p:sp>
        <p:nvSpPr>
          <p:cNvPr id="104" name="Oval 103"/>
          <p:cNvSpPr/>
          <p:nvPr/>
        </p:nvSpPr>
        <p:spPr bwMode="auto">
          <a:xfrm>
            <a:off x="8223206" y="1160434"/>
            <a:ext cx="296426" cy="296426"/>
          </a:xfrm>
          <a:prstGeom prst="ellips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5" name="Text Box 190"/>
          <p:cNvSpPr txBox="1">
            <a:spLocks noChangeArrowheads="1"/>
          </p:cNvSpPr>
          <p:nvPr/>
        </p:nvSpPr>
        <p:spPr bwMode="auto">
          <a:xfrm>
            <a:off x="8124635" y="1135872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grp</a:t>
            </a:r>
          </a:p>
        </p:txBody>
      </p:sp>
      <p:sp>
        <p:nvSpPr>
          <p:cNvPr id="106" name="Rounded Rectangle 2"/>
          <p:cNvSpPr>
            <a:spLocks noChangeArrowheads="1"/>
          </p:cNvSpPr>
          <p:nvPr/>
        </p:nvSpPr>
        <p:spPr bwMode="auto">
          <a:xfrm>
            <a:off x="6709047" y="1839352"/>
            <a:ext cx="1837944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07" name="Picture 106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6753177" y="1900909"/>
            <a:ext cx="320040" cy="320040"/>
          </a:xfrm>
          <a:prstGeom prst="rect">
            <a:avLst/>
          </a:prstGeom>
        </p:spPr>
      </p:pic>
      <p:sp>
        <p:nvSpPr>
          <p:cNvPr id="108" name="Text Box 190"/>
          <p:cNvSpPr txBox="1">
            <a:spLocks noChangeArrowheads="1"/>
          </p:cNvSpPr>
          <p:nvPr/>
        </p:nvSpPr>
        <p:spPr bwMode="auto">
          <a:xfrm>
            <a:off x="7200663" y="1921133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851803" y="31839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24145" y="31579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881490" y="32145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874676" y="32073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44" name="Picture 143"/>
          <p:cNvPicPr preferRelativeResize="0">
            <a:picLocks/>
          </p:cNvPicPr>
          <p:nvPr/>
        </p:nvPicPr>
        <p:blipFill rotWithShape="1">
          <a:blip r:embed="rId5"/>
          <a:srcRect l="13388"/>
          <a:stretch/>
        </p:blipFill>
        <p:spPr>
          <a:xfrm>
            <a:off x="1281196" y="3222893"/>
            <a:ext cx="1426464" cy="1161288"/>
          </a:xfrm>
          <a:prstGeom prst="rect">
            <a:avLst/>
          </a:prstGeom>
        </p:spPr>
      </p:pic>
      <p:sp>
        <p:nvSpPr>
          <p:cNvPr id="129" name="Rounded Rectangle 2"/>
          <p:cNvSpPr>
            <a:spLocks noChangeArrowheads="1"/>
          </p:cNvSpPr>
          <p:nvPr/>
        </p:nvSpPr>
        <p:spPr bwMode="auto">
          <a:xfrm>
            <a:off x="885250" y="3916425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30" name="Picture 129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922381" y="3978647"/>
            <a:ext cx="320040" cy="320040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 bwMode="auto">
          <a:xfrm>
            <a:off x="2392469" y="3238639"/>
            <a:ext cx="296426" cy="296426"/>
          </a:xfrm>
          <a:prstGeom prst="ellipse">
            <a:avLst/>
          </a:prstGeom>
          <a:solidFill>
            <a:srgbClr val="1D972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8" name="Text Box 190"/>
          <p:cNvSpPr txBox="1">
            <a:spLocks noChangeArrowheads="1"/>
          </p:cNvSpPr>
          <p:nvPr/>
        </p:nvSpPr>
        <p:spPr bwMode="auto">
          <a:xfrm>
            <a:off x="2293898" y="3227725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all</a:t>
            </a:r>
          </a:p>
        </p:txBody>
      </p:sp>
      <p:sp>
        <p:nvSpPr>
          <p:cNvPr id="125" name="Text Box 190"/>
          <p:cNvSpPr txBox="1">
            <a:spLocks noChangeArrowheads="1"/>
          </p:cNvSpPr>
          <p:nvPr/>
        </p:nvSpPr>
        <p:spPr bwMode="auto">
          <a:xfrm rot="16200000">
            <a:off x="612764" y="3456626"/>
            <a:ext cx="918784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Web Map</a:t>
            </a:r>
          </a:p>
        </p:txBody>
      </p:sp>
      <p:sp>
        <p:nvSpPr>
          <p:cNvPr id="131" name="Text Box 190"/>
          <p:cNvSpPr txBox="1">
            <a:spLocks noChangeArrowheads="1"/>
          </p:cNvSpPr>
          <p:nvPr/>
        </p:nvSpPr>
        <p:spPr bwMode="auto">
          <a:xfrm>
            <a:off x="1373755" y="3998878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3760018" y="3183679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3732360" y="3157694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3789705" y="3214216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3782891" y="3207039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78" name="Picture 17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87" y="3225906"/>
            <a:ext cx="1422399" cy="1161288"/>
          </a:xfrm>
          <a:prstGeom prst="rect">
            <a:avLst/>
          </a:prstGeom>
        </p:spPr>
      </p:pic>
      <p:sp>
        <p:nvSpPr>
          <p:cNvPr id="114" name="Text Box 190"/>
          <p:cNvSpPr txBox="1">
            <a:spLocks noChangeArrowheads="1"/>
          </p:cNvSpPr>
          <p:nvPr/>
        </p:nvSpPr>
        <p:spPr bwMode="auto">
          <a:xfrm rot="16200000">
            <a:off x="3530801" y="3457772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Web Map</a:t>
            </a:r>
          </a:p>
        </p:txBody>
      </p:sp>
      <p:sp>
        <p:nvSpPr>
          <p:cNvPr id="118" name="Rounded Rectangle 2"/>
          <p:cNvSpPr>
            <a:spLocks noChangeArrowheads="1"/>
          </p:cNvSpPr>
          <p:nvPr/>
        </p:nvSpPr>
        <p:spPr bwMode="auto">
          <a:xfrm>
            <a:off x="3793424" y="3916133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19" name="Picture 118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3831382" y="3978647"/>
            <a:ext cx="320040" cy="320040"/>
          </a:xfrm>
          <a:prstGeom prst="rect">
            <a:avLst/>
          </a:prstGeom>
        </p:spPr>
      </p:pic>
      <p:sp>
        <p:nvSpPr>
          <p:cNvPr id="116" name="Oval 115"/>
          <p:cNvSpPr/>
          <p:nvPr/>
        </p:nvSpPr>
        <p:spPr bwMode="auto">
          <a:xfrm>
            <a:off x="5300684" y="3238347"/>
            <a:ext cx="296426" cy="296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7" name="Text Box 190"/>
          <p:cNvSpPr txBox="1">
            <a:spLocks noChangeArrowheads="1"/>
          </p:cNvSpPr>
          <p:nvPr/>
        </p:nvSpPr>
        <p:spPr bwMode="auto">
          <a:xfrm>
            <a:off x="5202113" y="3203580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org</a:t>
            </a:r>
          </a:p>
        </p:txBody>
      </p:sp>
      <p:sp>
        <p:nvSpPr>
          <p:cNvPr id="120" name="Text Box 190"/>
          <p:cNvSpPr txBox="1">
            <a:spLocks noChangeArrowheads="1"/>
          </p:cNvSpPr>
          <p:nvPr/>
        </p:nvSpPr>
        <p:spPr bwMode="auto">
          <a:xfrm>
            <a:off x="4278839" y="3998586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851803" y="52095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824145" y="51835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881490" y="52401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874676" y="52329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83" name="Picture 182"/>
          <p:cNvPicPr preferRelativeResize="0">
            <a:picLocks/>
          </p:cNvPicPr>
          <p:nvPr/>
        </p:nvPicPr>
        <p:blipFill rotWithShape="1">
          <a:blip r:embed="rId7"/>
          <a:srcRect l="7839"/>
          <a:stretch/>
        </p:blipFill>
        <p:spPr>
          <a:xfrm>
            <a:off x="1279345" y="5249531"/>
            <a:ext cx="1426464" cy="1161288"/>
          </a:xfrm>
          <a:prstGeom prst="rect">
            <a:avLst/>
          </a:prstGeom>
        </p:spPr>
      </p:pic>
      <p:sp>
        <p:nvSpPr>
          <p:cNvPr id="160" name="Text Box 190"/>
          <p:cNvSpPr txBox="1">
            <a:spLocks noChangeArrowheads="1"/>
          </p:cNvSpPr>
          <p:nvPr/>
        </p:nvSpPr>
        <p:spPr bwMode="auto">
          <a:xfrm rot="16200000">
            <a:off x="625781" y="5475359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Web Map</a:t>
            </a:r>
          </a:p>
        </p:txBody>
      </p:sp>
      <p:sp>
        <p:nvSpPr>
          <p:cNvPr id="162" name="Oval 161"/>
          <p:cNvSpPr/>
          <p:nvPr/>
        </p:nvSpPr>
        <p:spPr bwMode="auto">
          <a:xfrm>
            <a:off x="2392469" y="5264239"/>
            <a:ext cx="296426" cy="296426"/>
          </a:xfrm>
          <a:prstGeom prst="ellipse">
            <a:avLst/>
          </a:prstGeom>
          <a:solidFill>
            <a:srgbClr val="1D972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3" name="Text Box 190"/>
          <p:cNvSpPr txBox="1">
            <a:spLocks noChangeArrowheads="1"/>
          </p:cNvSpPr>
          <p:nvPr/>
        </p:nvSpPr>
        <p:spPr bwMode="auto">
          <a:xfrm>
            <a:off x="2293898" y="5253325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all</a:t>
            </a:r>
          </a:p>
        </p:txBody>
      </p:sp>
      <p:sp>
        <p:nvSpPr>
          <p:cNvPr id="164" name="Rounded Rectangle 2"/>
          <p:cNvSpPr>
            <a:spLocks noChangeArrowheads="1"/>
          </p:cNvSpPr>
          <p:nvPr/>
        </p:nvSpPr>
        <p:spPr bwMode="auto">
          <a:xfrm>
            <a:off x="884745" y="5941723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65" name="Picture 164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918904" y="6004528"/>
            <a:ext cx="320040" cy="320040"/>
          </a:xfrm>
          <a:prstGeom prst="rect">
            <a:avLst/>
          </a:prstGeom>
        </p:spPr>
      </p:pic>
      <p:sp>
        <p:nvSpPr>
          <p:cNvPr id="166" name="Text Box 190"/>
          <p:cNvSpPr txBox="1">
            <a:spLocks noChangeArrowheads="1"/>
          </p:cNvSpPr>
          <p:nvPr/>
        </p:nvSpPr>
        <p:spPr bwMode="auto">
          <a:xfrm>
            <a:off x="1373430" y="6024176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45" name="Rectangle 144"/>
          <p:cNvSpPr/>
          <p:nvPr/>
        </p:nvSpPr>
        <p:spPr bwMode="auto">
          <a:xfrm>
            <a:off x="3760018" y="52095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3732360" y="51835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3789705" y="52401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782891" y="52329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82" name="Picture 181"/>
          <p:cNvPicPr preferRelativeResize="0">
            <a:picLocks/>
          </p:cNvPicPr>
          <p:nvPr/>
        </p:nvPicPr>
        <p:blipFill rotWithShape="1">
          <a:blip r:embed="rId8"/>
          <a:srcRect r="14988"/>
          <a:stretch/>
        </p:blipFill>
        <p:spPr>
          <a:xfrm>
            <a:off x="4185733" y="5247035"/>
            <a:ext cx="1426464" cy="1161288"/>
          </a:xfrm>
          <a:prstGeom prst="rect">
            <a:avLst/>
          </a:prstGeom>
        </p:spPr>
      </p:pic>
      <p:sp>
        <p:nvSpPr>
          <p:cNvPr id="149" name="Text Box 190"/>
          <p:cNvSpPr txBox="1">
            <a:spLocks noChangeArrowheads="1"/>
          </p:cNvSpPr>
          <p:nvPr/>
        </p:nvSpPr>
        <p:spPr bwMode="auto">
          <a:xfrm rot="16200000">
            <a:off x="3529648" y="5475359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Web Map</a:t>
            </a:r>
          </a:p>
        </p:txBody>
      </p:sp>
      <p:sp>
        <p:nvSpPr>
          <p:cNvPr id="151" name="Oval 150"/>
          <p:cNvSpPr/>
          <p:nvPr/>
        </p:nvSpPr>
        <p:spPr bwMode="auto">
          <a:xfrm>
            <a:off x="5300684" y="5264239"/>
            <a:ext cx="296426" cy="296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2" name="Text Box 190"/>
          <p:cNvSpPr txBox="1">
            <a:spLocks noChangeArrowheads="1"/>
          </p:cNvSpPr>
          <p:nvPr/>
        </p:nvSpPr>
        <p:spPr bwMode="auto">
          <a:xfrm>
            <a:off x="5202113" y="5229472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org</a:t>
            </a:r>
          </a:p>
        </p:txBody>
      </p:sp>
      <p:sp>
        <p:nvSpPr>
          <p:cNvPr id="153" name="Rounded Rectangle 2"/>
          <p:cNvSpPr>
            <a:spLocks noChangeArrowheads="1"/>
          </p:cNvSpPr>
          <p:nvPr/>
        </p:nvSpPr>
        <p:spPr bwMode="auto">
          <a:xfrm>
            <a:off x="3797698" y="5945362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54" name="Picture 153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3831382" y="6001046"/>
            <a:ext cx="320040" cy="320040"/>
          </a:xfrm>
          <a:prstGeom prst="rect">
            <a:avLst/>
          </a:prstGeom>
        </p:spPr>
      </p:pic>
      <p:sp>
        <p:nvSpPr>
          <p:cNvPr id="155" name="Text Box 190"/>
          <p:cNvSpPr txBox="1">
            <a:spLocks noChangeArrowheads="1"/>
          </p:cNvSpPr>
          <p:nvPr/>
        </p:nvSpPr>
        <p:spPr bwMode="auto">
          <a:xfrm>
            <a:off x="4279959" y="6018894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6682540" y="52095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6654882" y="51835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6712227" y="52401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6705413" y="52329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84" name="Picture 183"/>
          <p:cNvPicPr preferRelativeResize="0">
            <a:picLocks/>
          </p:cNvPicPr>
          <p:nvPr/>
        </p:nvPicPr>
        <p:blipFill rotWithShape="1">
          <a:blip r:embed="rId9"/>
          <a:srcRect l="5678" r="5693" b="11678"/>
          <a:stretch/>
        </p:blipFill>
        <p:spPr>
          <a:xfrm>
            <a:off x="7108928" y="5247971"/>
            <a:ext cx="1426464" cy="1161288"/>
          </a:xfrm>
          <a:prstGeom prst="rect">
            <a:avLst/>
          </a:prstGeom>
        </p:spPr>
      </p:pic>
      <p:sp>
        <p:nvSpPr>
          <p:cNvPr id="171" name="Text Box 190"/>
          <p:cNvSpPr txBox="1">
            <a:spLocks noChangeArrowheads="1"/>
          </p:cNvSpPr>
          <p:nvPr/>
        </p:nvSpPr>
        <p:spPr bwMode="auto">
          <a:xfrm rot="16200000">
            <a:off x="6456403" y="5476290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Web Map</a:t>
            </a:r>
          </a:p>
        </p:txBody>
      </p:sp>
      <p:sp>
        <p:nvSpPr>
          <p:cNvPr id="173" name="Oval 172"/>
          <p:cNvSpPr/>
          <p:nvPr/>
        </p:nvSpPr>
        <p:spPr bwMode="auto">
          <a:xfrm>
            <a:off x="8223206" y="5264239"/>
            <a:ext cx="296426" cy="296426"/>
          </a:xfrm>
          <a:prstGeom prst="ellips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4" name="Text Box 190"/>
          <p:cNvSpPr txBox="1">
            <a:spLocks noChangeArrowheads="1"/>
          </p:cNvSpPr>
          <p:nvPr/>
        </p:nvSpPr>
        <p:spPr bwMode="auto">
          <a:xfrm>
            <a:off x="8124635" y="5239677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grp</a:t>
            </a:r>
          </a:p>
        </p:txBody>
      </p:sp>
      <p:sp>
        <p:nvSpPr>
          <p:cNvPr id="175" name="Rounded Rectangle 2"/>
          <p:cNvSpPr>
            <a:spLocks noChangeArrowheads="1"/>
          </p:cNvSpPr>
          <p:nvPr/>
        </p:nvSpPr>
        <p:spPr bwMode="auto">
          <a:xfrm>
            <a:off x="6716743" y="5945362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76" name="Picture 175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6754361" y="6004438"/>
            <a:ext cx="320040" cy="320040"/>
          </a:xfrm>
          <a:prstGeom prst="rect">
            <a:avLst/>
          </a:prstGeom>
        </p:spPr>
      </p:pic>
      <p:sp>
        <p:nvSpPr>
          <p:cNvPr id="177" name="Text Box 190"/>
          <p:cNvSpPr txBox="1">
            <a:spLocks noChangeArrowheads="1"/>
          </p:cNvSpPr>
          <p:nvPr/>
        </p:nvSpPr>
        <p:spPr bwMode="auto">
          <a:xfrm>
            <a:off x="7201915" y="6022537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pic>
        <p:nvPicPr>
          <p:cNvPr id="109" name="Picture 108" hidden="1">
            <a:extLst>
              <a:ext uri="{FF2B5EF4-FFF2-40B4-BE49-F238E27FC236}">
                <a16:creationId xmlns:a16="http://schemas.microsoft.com/office/drawing/2014/main" id="{38E2C175-C16B-42F3-849F-0BFEDF6083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43" y="4022719"/>
            <a:ext cx="294026" cy="289502"/>
          </a:xfrm>
          <a:prstGeom prst="rect">
            <a:avLst/>
          </a:prstGeom>
        </p:spPr>
      </p:pic>
      <p:sp>
        <p:nvSpPr>
          <p:cNvPr id="132" name="Rectangle 131"/>
          <p:cNvSpPr/>
          <p:nvPr/>
        </p:nvSpPr>
        <p:spPr bwMode="auto">
          <a:xfrm>
            <a:off x="6682540" y="3186588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654882" y="3160603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712227" y="3217125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705413" y="3209948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43" name="Picture 142"/>
          <p:cNvPicPr preferRelativeResize="0">
            <a:picLocks/>
          </p:cNvPicPr>
          <p:nvPr/>
        </p:nvPicPr>
        <p:blipFill rotWithShape="1">
          <a:blip r:embed="rId11"/>
          <a:srcRect r="25344"/>
          <a:stretch/>
        </p:blipFill>
        <p:spPr>
          <a:xfrm>
            <a:off x="7112550" y="3226300"/>
            <a:ext cx="1424469" cy="1161288"/>
          </a:xfrm>
          <a:prstGeom prst="rect">
            <a:avLst/>
          </a:prstGeom>
        </p:spPr>
      </p:pic>
      <p:sp>
        <p:nvSpPr>
          <p:cNvPr id="136" name="Text Box 190"/>
          <p:cNvSpPr txBox="1">
            <a:spLocks noChangeArrowheads="1"/>
          </p:cNvSpPr>
          <p:nvPr/>
        </p:nvSpPr>
        <p:spPr bwMode="auto">
          <a:xfrm rot="16200000">
            <a:off x="6458829" y="3457772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Web Map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733493-0344-4141-8C03-B4FE305A141D}"/>
              </a:ext>
            </a:extLst>
          </p:cNvPr>
          <p:cNvGrpSpPr/>
          <p:nvPr/>
        </p:nvGrpSpPr>
        <p:grpSpPr>
          <a:xfrm>
            <a:off x="8124635" y="3216694"/>
            <a:ext cx="492369" cy="320988"/>
            <a:chOff x="8067845" y="3210485"/>
            <a:chExt cx="492369" cy="320988"/>
          </a:xfrm>
        </p:grpSpPr>
        <p:sp>
          <p:nvSpPr>
            <p:cNvPr id="138" name="Oval 137"/>
            <p:cNvSpPr/>
            <p:nvPr/>
          </p:nvSpPr>
          <p:spPr bwMode="auto">
            <a:xfrm>
              <a:off x="8166416" y="3235047"/>
              <a:ext cx="296426" cy="296426"/>
            </a:xfrm>
            <a:prstGeom prst="ellipse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Arial" charset="0"/>
                <a:ea typeface="ＭＳ Ｐゴシック" pitchFamily="16" charset="-128"/>
              </a:endParaRPr>
            </a:p>
          </p:txBody>
        </p:sp>
        <p:sp>
          <p:nvSpPr>
            <p:cNvPr id="139" name="Text Box 190"/>
            <p:cNvSpPr txBox="1">
              <a:spLocks noChangeArrowheads="1"/>
            </p:cNvSpPr>
            <p:nvPr/>
          </p:nvSpPr>
          <p:spPr bwMode="auto">
            <a:xfrm>
              <a:off x="8067845" y="3210485"/>
              <a:ext cx="492369" cy="3077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rbel" pitchFamily="34" charset="0"/>
                  <a:cs typeface="Estrangelo Edessa" pitchFamily="66" charset="0"/>
                </a:rPr>
                <a:t>grp</a:t>
              </a:r>
            </a:p>
          </p:txBody>
        </p:sp>
      </p:grpSp>
      <p:sp>
        <p:nvSpPr>
          <p:cNvPr id="140" name="Rounded Rectangle 2"/>
          <p:cNvSpPr>
            <a:spLocks noChangeArrowheads="1"/>
          </p:cNvSpPr>
          <p:nvPr/>
        </p:nvSpPr>
        <p:spPr bwMode="auto">
          <a:xfrm>
            <a:off x="6716935" y="3915705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42" name="Text Box 190"/>
          <p:cNvSpPr txBox="1">
            <a:spLocks noChangeArrowheads="1"/>
          </p:cNvSpPr>
          <p:nvPr/>
        </p:nvSpPr>
        <p:spPr bwMode="auto">
          <a:xfrm>
            <a:off x="7200795" y="3998158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pic>
        <p:nvPicPr>
          <p:cNvPr id="141" name="Picture 140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6750513" y="3978647"/>
            <a:ext cx="320040" cy="32004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 bwMode="auto">
          <a:xfrm>
            <a:off x="851803" y="110576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824145" y="1079781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881490" y="1136303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874676" y="112912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9" name="Text Box 190"/>
          <p:cNvSpPr txBox="1">
            <a:spLocks noChangeArrowheads="1"/>
          </p:cNvSpPr>
          <p:nvPr/>
        </p:nvSpPr>
        <p:spPr bwMode="auto">
          <a:xfrm rot="16200000">
            <a:off x="625526" y="1376021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Web Map</a:t>
            </a:r>
          </a:p>
        </p:txBody>
      </p:sp>
      <p:pic>
        <p:nvPicPr>
          <p:cNvPr id="60" name="Picture 59"/>
          <p:cNvPicPr preferRelativeResize="0">
            <a:picLocks/>
          </p:cNvPicPr>
          <p:nvPr/>
        </p:nvPicPr>
        <p:blipFill rotWithShape="1">
          <a:blip r:embed="rId3"/>
          <a:srcRect l="4424" t="1724" r="7764" b="7306"/>
          <a:stretch/>
        </p:blipFill>
        <p:spPr>
          <a:xfrm>
            <a:off x="1280998" y="1146272"/>
            <a:ext cx="1426464" cy="1161288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 bwMode="auto">
          <a:xfrm>
            <a:off x="2392469" y="1160434"/>
            <a:ext cx="296426" cy="296426"/>
          </a:xfrm>
          <a:prstGeom prst="ellipse">
            <a:avLst/>
          </a:prstGeom>
          <a:solidFill>
            <a:srgbClr val="1D972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62" name="Text Box 190"/>
          <p:cNvSpPr txBox="1">
            <a:spLocks noChangeArrowheads="1"/>
          </p:cNvSpPr>
          <p:nvPr/>
        </p:nvSpPr>
        <p:spPr bwMode="auto">
          <a:xfrm>
            <a:off x="2293898" y="1149520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all</a:t>
            </a:r>
          </a:p>
        </p:txBody>
      </p:sp>
      <p:sp>
        <p:nvSpPr>
          <p:cNvPr id="63" name="Rounded Rectangle 2"/>
          <p:cNvSpPr>
            <a:spLocks noChangeArrowheads="1"/>
          </p:cNvSpPr>
          <p:nvPr/>
        </p:nvSpPr>
        <p:spPr bwMode="auto">
          <a:xfrm>
            <a:off x="878310" y="1839352"/>
            <a:ext cx="1837944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65" name="Text Box 190"/>
          <p:cNvSpPr txBox="1">
            <a:spLocks noChangeArrowheads="1"/>
          </p:cNvSpPr>
          <p:nvPr/>
        </p:nvSpPr>
        <p:spPr bwMode="auto">
          <a:xfrm>
            <a:off x="1374418" y="1921805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5857DA-4240-4C01-9200-CC22C7D52B00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922381" y="1901124"/>
            <a:ext cx="320040" cy="3200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686395E-ACA6-4E09-A932-A508FE223CAF}"/>
              </a:ext>
            </a:extLst>
          </p:cNvPr>
          <p:cNvSpPr txBox="1"/>
          <p:nvPr/>
        </p:nvSpPr>
        <p:spPr>
          <a:xfrm>
            <a:off x="3717598" y="0"/>
            <a:ext cx="1975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Web Map</a:t>
            </a:r>
          </a:p>
        </p:txBody>
      </p:sp>
    </p:spTree>
    <p:extLst>
      <p:ext uri="{BB962C8B-B14F-4D97-AF65-F5344CB8AC3E}">
        <p14:creationId xmlns:p14="http://schemas.microsoft.com/office/powerpoint/2010/main" val="2143944569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5243" y="746456"/>
            <a:ext cx="315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Point Features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155243" y="2822366"/>
            <a:ext cx="315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Line Features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155243" y="4815321"/>
            <a:ext cx="315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Polygon Features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760018" y="110576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732360" y="1079781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789705" y="1136303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785671" y="112912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2" name="Text Box 190"/>
          <p:cNvSpPr txBox="1">
            <a:spLocks noChangeArrowheads="1"/>
          </p:cNvSpPr>
          <p:nvPr/>
        </p:nvSpPr>
        <p:spPr bwMode="auto">
          <a:xfrm rot="16200000">
            <a:off x="3525997" y="1377111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Web App</a:t>
            </a:r>
          </a:p>
        </p:txBody>
      </p:sp>
      <p:pic>
        <p:nvPicPr>
          <p:cNvPr id="35" name="Picture 34"/>
          <p:cNvPicPr preferRelativeResize="0">
            <a:picLocks/>
          </p:cNvPicPr>
          <p:nvPr/>
        </p:nvPicPr>
        <p:blipFill rotWithShape="1">
          <a:blip r:embed="rId3"/>
          <a:srcRect l="4424" t="1724" r="7764" b="7306"/>
          <a:stretch/>
        </p:blipFill>
        <p:spPr>
          <a:xfrm>
            <a:off x="4189391" y="1147308"/>
            <a:ext cx="1426464" cy="1161288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 bwMode="auto">
          <a:xfrm>
            <a:off x="5300684" y="1160434"/>
            <a:ext cx="296426" cy="296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6" name="Text Box 190"/>
          <p:cNvSpPr txBox="1">
            <a:spLocks noChangeArrowheads="1"/>
          </p:cNvSpPr>
          <p:nvPr/>
        </p:nvSpPr>
        <p:spPr bwMode="auto">
          <a:xfrm>
            <a:off x="5202113" y="1125667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org</a:t>
            </a:r>
          </a:p>
        </p:txBody>
      </p:sp>
      <p:sp>
        <p:nvSpPr>
          <p:cNvPr id="50" name="Rounded Rectangle 2"/>
          <p:cNvSpPr>
            <a:spLocks noChangeArrowheads="1"/>
          </p:cNvSpPr>
          <p:nvPr/>
        </p:nvSpPr>
        <p:spPr bwMode="auto">
          <a:xfrm>
            <a:off x="3790294" y="1839352"/>
            <a:ext cx="1837944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51" name="Picture 50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3831382" y="1901124"/>
            <a:ext cx="320040" cy="320040"/>
          </a:xfrm>
          <a:prstGeom prst="rect">
            <a:avLst/>
          </a:prstGeom>
        </p:spPr>
      </p:pic>
      <p:sp>
        <p:nvSpPr>
          <p:cNvPr id="53" name="Text Box 190"/>
          <p:cNvSpPr txBox="1">
            <a:spLocks noChangeArrowheads="1"/>
          </p:cNvSpPr>
          <p:nvPr/>
        </p:nvSpPr>
        <p:spPr bwMode="auto">
          <a:xfrm>
            <a:off x="4279750" y="1921805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6682540" y="110576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6654882" y="1079781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6712227" y="1136303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6705413" y="112912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2" name="Text Box 190"/>
          <p:cNvSpPr txBox="1">
            <a:spLocks noChangeArrowheads="1"/>
          </p:cNvSpPr>
          <p:nvPr/>
        </p:nvSpPr>
        <p:spPr bwMode="auto">
          <a:xfrm rot="16200000">
            <a:off x="6456245" y="1377761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Web App</a:t>
            </a:r>
          </a:p>
        </p:txBody>
      </p:sp>
      <p:pic>
        <p:nvPicPr>
          <p:cNvPr id="103" name="Picture 102"/>
          <p:cNvPicPr preferRelativeResize="0">
            <a:picLocks/>
          </p:cNvPicPr>
          <p:nvPr/>
        </p:nvPicPr>
        <p:blipFill rotWithShape="1">
          <a:blip r:embed="rId3"/>
          <a:srcRect l="4424" t="1724" r="7764" b="7306"/>
          <a:stretch/>
        </p:blipFill>
        <p:spPr>
          <a:xfrm>
            <a:off x="7108716" y="1147308"/>
            <a:ext cx="1426464" cy="1161288"/>
          </a:xfrm>
          <a:prstGeom prst="rect">
            <a:avLst/>
          </a:prstGeom>
        </p:spPr>
      </p:pic>
      <p:sp>
        <p:nvSpPr>
          <p:cNvPr id="104" name="Oval 103"/>
          <p:cNvSpPr/>
          <p:nvPr/>
        </p:nvSpPr>
        <p:spPr bwMode="auto">
          <a:xfrm>
            <a:off x="8223206" y="1160434"/>
            <a:ext cx="296426" cy="296426"/>
          </a:xfrm>
          <a:prstGeom prst="ellips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5" name="Text Box 190"/>
          <p:cNvSpPr txBox="1">
            <a:spLocks noChangeArrowheads="1"/>
          </p:cNvSpPr>
          <p:nvPr/>
        </p:nvSpPr>
        <p:spPr bwMode="auto">
          <a:xfrm>
            <a:off x="8124635" y="1135872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grp</a:t>
            </a:r>
          </a:p>
        </p:txBody>
      </p:sp>
      <p:sp>
        <p:nvSpPr>
          <p:cNvPr id="106" name="Rounded Rectangle 2"/>
          <p:cNvSpPr>
            <a:spLocks noChangeArrowheads="1"/>
          </p:cNvSpPr>
          <p:nvPr/>
        </p:nvSpPr>
        <p:spPr bwMode="auto">
          <a:xfrm>
            <a:off x="6709047" y="1839352"/>
            <a:ext cx="1837944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07" name="Picture 106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6753177" y="1900909"/>
            <a:ext cx="320040" cy="320040"/>
          </a:xfrm>
          <a:prstGeom prst="rect">
            <a:avLst/>
          </a:prstGeom>
        </p:spPr>
      </p:pic>
      <p:sp>
        <p:nvSpPr>
          <p:cNvPr id="108" name="Text Box 190"/>
          <p:cNvSpPr txBox="1">
            <a:spLocks noChangeArrowheads="1"/>
          </p:cNvSpPr>
          <p:nvPr/>
        </p:nvSpPr>
        <p:spPr bwMode="auto">
          <a:xfrm>
            <a:off x="7200663" y="1921133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851803" y="31839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24145" y="31579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881490" y="32145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874676" y="32073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44" name="Picture 143"/>
          <p:cNvPicPr preferRelativeResize="0">
            <a:picLocks/>
          </p:cNvPicPr>
          <p:nvPr/>
        </p:nvPicPr>
        <p:blipFill rotWithShape="1">
          <a:blip r:embed="rId5"/>
          <a:srcRect l="13388"/>
          <a:stretch/>
        </p:blipFill>
        <p:spPr>
          <a:xfrm>
            <a:off x="1281196" y="3222893"/>
            <a:ext cx="1426464" cy="1161288"/>
          </a:xfrm>
          <a:prstGeom prst="rect">
            <a:avLst/>
          </a:prstGeom>
        </p:spPr>
      </p:pic>
      <p:sp>
        <p:nvSpPr>
          <p:cNvPr id="129" name="Rounded Rectangle 2"/>
          <p:cNvSpPr>
            <a:spLocks noChangeArrowheads="1"/>
          </p:cNvSpPr>
          <p:nvPr/>
        </p:nvSpPr>
        <p:spPr bwMode="auto">
          <a:xfrm>
            <a:off x="885250" y="3916425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30" name="Picture 129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922381" y="3978647"/>
            <a:ext cx="320040" cy="320040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 bwMode="auto">
          <a:xfrm>
            <a:off x="2392469" y="3238639"/>
            <a:ext cx="296426" cy="296426"/>
          </a:xfrm>
          <a:prstGeom prst="ellipse">
            <a:avLst/>
          </a:prstGeom>
          <a:solidFill>
            <a:srgbClr val="1D972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8" name="Text Box 190"/>
          <p:cNvSpPr txBox="1">
            <a:spLocks noChangeArrowheads="1"/>
          </p:cNvSpPr>
          <p:nvPr/>
        </p:nvSpPr>
        <p:spPr bwMode="auto">
          <a:xfrm>
            <a:off x="2293898" y="3227725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all</a:t>
            </a:r>
          </a:p>
        </p:txBody>
      </p:sp>
      <p:sp>
        <p:nvSpPr>
          <p:cNvPr id="125" name="Text Box 190"/>
          <p:cNvSpPr txBox="1">
            <a:spLocks noChangeArrowheads="1"/>
          </p:cNvSpPr>
          <p:nvPr/>
        </p:nvSpPr>
        <p:spPr bwMode="auto">
          <a:xfrm rot="16200000">
            <a:off x="612764" y="3456626"/>
            <a:ext cx="918784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Web App</a:t>
            </a:r>
          </a:p>
        </p:txBody>
      </p:sp>
      <p:sp>
        <p:nvSpPr>
          <p:cNvPr id="131" name="Text Box 190"/>
          <p:cNvSpPr txBox="1">
            <a:spLocks noChangeArrowheads="1"/>
          </p:cNvSpPr>
          <p:nvPr/>
        </p:nvSpPr>
        <p:spPr bwMode="auto">
          <a:xfrm>
            <a:off x="1373755" y="3998878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3760018" y="3183679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3732360" y="3157694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3789705" y="3214216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3782891" y="3207039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78" name="Picture 17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87" y="3225906"/>
            <a:ext cx="1422399" cy="1161288"/>
          </a:xfrm>
          <a:prstGeom prst="rect">
            <a:avLst/>
          </a:prstGeom>
        </p:spPr>
      </p:pic>
      <p:sp>
        <p:nvSpPr>
          <p:cNvPr id="114" name="Text Box 190"/>
          <p:cNvSpPr txBox="1">
            <a:spLocks noChangeArrowheads="1"/>
          </p:cNvSpPr>
          <p:nvPr/>
        </p:nvSpPr>
        <p:spPr bwMode="auto">
          <a:xfrm rot="16200000">
            <a:off x="3530801" y="3457772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Web App</a:t>
            </a:r>
          </a:p>
        </p:txBody>
      </p:sp>
      <p:sp>
        <p:nvSpPr>
          <p:cNvPr id="118" name="Rounded Rectangle 2"/>
          <p:cNvSpPr>
            <a:spLocks noChangeArrowheads="1"/>
          </p:cNvSpPr>
          <p:nvPr/>
        </p:nvSpPr>
        <p:spPr bwMode="auto">
          <a:xfrm>
            <a:off x="3793424" y="3916133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19" name="Picture 118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3831382" y="3978647"/>
            <a:ext cx="320040" cy="320040"/>
          </a:xfrm>
          <a:prstGeom prst="rect">
            <a:avLst/>
          </a:prstGeom>
        </p:spPr>
      </p:pic>
      <p:sp>
        <p:nvSpPr>
          <p:cNvPr id="116" name="Oval 115"/>
          <p:cNvSpPr/>
          <p:nvPr/>
        </p:nvSpPr>
        <p:spPr bwMode="auto">
          <a:xfrm>
            <a:off x="5300684" y="3238347"/>
            <a:ext cx="296426" cy="296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7" name="Text Box 190"/>
          <p:cNvSpPr txBox="1">
            <a:spLocks noChangeArrowheads="1"/>
          </p:cNvSpPr>
          <p:nvPr/>
        </p:nvSpPr>
        <p:spPr bwMode="auto">
          <a:xfrm>
            <a:off x="5202113" y="3203580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org</a:t>
            </a:r>
          </a:p>
        </p:txBody>
      </p:sp>
      <p:sp>
        <p:nvSpPr>
          <p:cNvPr id="120" name="Text Box 190"/>
          <p:cNvSpPr txBox="1">
            <a:spLocks noChangeArrowheads="1"/>
          </p:cNvSpPr>
          <p:nvPr/>
        </p:nvSpPr>
        <p:spPr bwMode="auto">
          <a:xfrm>
            <a:off x="4278839" y="3998586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851803" y="52095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824145" y="51835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881490" y="52401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874676" y="52329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83" name="Picture 182"/>
          <p:cNvPicPr preferRelativeResize="0">
            <a:picLocks/>
          </p:cNvPicPr>
          <p:nvPr/>
        </p:nvPicPr>
        <p:blipFill rotWithShape="1">
          <a:blip r:embed="rId7"/>
          <a:srcRect l="7839"/>
          <a:stretch/>
        </p:blipFill>
        <p:spPr>
          <a:xfrm>
            <a:off x="1279345" y="5249531"/>
            <a:ext cx="1426464" cy="1161288"/>
          </a:xfrm>
          <a:prstGeom prst="rect">
            <a:avLst/>
          </a:prstGeom>
        </p:spPr>
      </p:pic>
      <p:sp>
        <p:nvSpPr>
          <p:cNvPr id="160" name="Text Box 190"/>
          <p:cNvSpPr txBox="1">
            <a:spLocks noChangeArrowheads="1"/>
          </p:cNvSpPr>
          <p:nvPr/>
        </p:nvSpPr>
        <p:spPr bwMode="auto">
          <a:xfrm rot="16200000">
            <a:off x="625781" y="5475359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Web App</a:t>
            </a:r>
          </a:p>
        </p:txBody>
      </p:sp>
      <p:sp>
        <p:nvSpPr>
          <p:cNvPr id="162" name="Oval 161"/>
          <p:cNvSpPr/>
          <p:nvPr/>
        </p:nvSpPr>
        <p:spPr bwMode="auto">
          <a:xfrm>
            <a:off x="2392469" y="5264239"/>
            <a:ext cx="296426" cy="296426"/>
          </a:xfrm>
          <a:prstGeom prst="ellipse">
            <a:avLst/>
          </a:prstGeom>
          <a:solidFill>
            <a:srgbClr val="1D972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3" name="Text Box 190"/>
          <p:cNvSpPr txBox="1">
            <a:spLocks noChangeArrowheads="1"/>
          </p:cNvSpPr>
          <p:nvPr/>
        </p:nvSpPr>
        <p:spPr bwMode="auto">
          <a:xfrm>
            <a:off x="2293898" y="5253325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all</a:t>
            </a:r>
          </a:p>
        </p:txBody>
      </p:sp>
      <p:sp>
        <p:nvSpPr>
          <p:cNvPr id="164" name="Rounded Rectangle 2"/>
          <p:cNvSpPr>
            <a:spLocks noChangeArrowheads="1"/>
          </p:cNvSpPr>
          <p:nvPr/>
        </p:nvSpPr>
        <p:spPr bwMode="auto">
          <a:xfrm>
            <a:off x="884745" y="5941723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65" name="Picture 164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918904" y="6004528"/>
            <a:ext cx="320040" cy="320040"/>
          </a:xfrm>
          <a:prstGeom prst="rect">
            <a:avLst/>
          </a:prstGeom>
        </p:spPr>
      </p:pic>
      <p:sp>
        <p:nvSpPr>
          <p:cNvPr id="166" name="Text Box 190"/>
          <p:cNvSpPr txBox="1">
            <a:spLocks noChangeArrowheads="1"/>
          </p:cNvSpPr>
          <p:nvPr/>
        </p:nvSpPr>
        <p:spPr bwMode="auto">
          <a:xfrm>
            <a:off x="1368668" y="6024176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45" name="Rectangle 144"/>
          <p:cNvSpPr/>
          <p:nvPr/>
        </p:nvSpPr>
        <p:spPr bwMode="auto">
          <a:xfrm>
            <a:off x="3760018" y="52095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3732360" y="51835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3789705" y="52401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782891" y="52329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82" name="Picture 181"/>
          <p:cNvPicPr preferRelativeResize="0">
            <a:picLocks/>
          </p:cNvPicPr>
          <p:nvPr/>
        </p:nvPicPr>
        <p:blipFill rotWithShape="1">
          <a:blip r:embed="rId8"/>
          <a:srcRect r="14988"/>
          <a:stretch/>
        </p:blipFill>
        <p:spPr>
          <a:xfrm>
            <a:off x="4185733" y="5247035"/>
            <a:ext cx="1426464" cy="1161288"/>
          </a:xfrm>
          <a:prstGeom prst="rect">
            <a:avLst/>
          </a:prstGeom>
        </p:spPr>
      </p:pic>
      <p:sp>
        <p:nvSpPr>
          <p:cNvPr id="149" name="Text Box 190"/>
          <p:cNvSpPr txBox="1">
            <a:spLocks noChangeArrowheads="1"/>
          </p:cNvSpPr>
          <p:nvPr/>
        </p:nvSpPr>
        <p:spPr bwMode="auto">
          <a:xfrm rot="16200000">
            <a:off x="3529648" y="5475359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Web App</a:t>
            </a:r>
          </a:p>
        </p:txBody>
      </p:sp>
      <p:sp>
        <p:nvSpPr>
          <p:cNvPr id="151" name="Oval 150"/>
          <p:cNvSpPr/>
          <p:nvPr/>
        </p:nvSpPr>
        <p:spPr bwMode="auto">
          <a:xfrm>
            <a:off x="5300684" y="5264239"/>
            <a:ext cx="296426" cy="296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2" name="Text Box 190"/>
          <p:cNvSpPr txBox="1">
            <a:spLocks noChangeArrowheads="1"/>
          </p:cNvSpPr>
          <p:nvPr/>
        </p:nvSpPr>
        <p:spPr bwMode="auto">
          <a:xfrm>
            <a:off x="5202113" y="5229472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org</a:t>
            </a:r>
          </a:p>
        </p:txBody>
      </p:sp>
      <p:sp>
        <p:nvSpPr>
          <p:cNvPr id="153" name="Rounded Rectangle 2"/>
          <p:cNvSpPr>
            <a:spLocks noChangeArrowheads="1"/>
          </p:cNvSpPr>
          <p:nvPr/>
        </p:nvSpPr>
        <p:spPr bwMode="auto">
          <a:xfrm>
            <a:off x="3797698" y="5945362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54" name="Picture 153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3831382" y="6001046"/>
            <a:ext cx="320040" cy="320040"/>
          </a:xfrm>
          <a:prstGeom prst="rect">
            <a:avLst/>
          </a:prstGeom>
        </p:spPr>
      </p:pic>
      <p:sp>
        <p:nvSpPr>
          <p:cNvPr id="155" name="Text Box 190"/>
          <p:cNvSpPr txBox="1">
            <a:spLocks noChangeArrowheads="1"/>
          </p:cNvSpPr>
          <p:nvPr/>
        </p:nvSpPr>
        <p:spPr bwMode="auto">
          <a:xfrm>
            <a:off x="4279959" y="6018894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6682540" y="52095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6654882" y="51835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6712227" y="52401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6705413" y="52329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84" name="Picture 183"/>
          <p:cNvPicPr preferRelativeResize="0">
            <a:picLocks/>
          </p:cNvPicPr>
          <p:nvPr/>
        </p:nvPicPr>
        <p:blipFill rotWithShape="1">
          <a:blip r:embed="rId9"/>
          <a:srcRect l="5678" r="5693" b="11678"/>
          <a:stretch/>
        </p:blipFill>
        <p:spPr>
          <a:xfrm>
            <a:off x="7108928" y="5247971"/>
            <a:ext cx="1426464" cy="1161288"/>
          </a:xfrm>
          <a:prstGeom prst="rect">
            <a:avLst/>
          </a:prstGeom>
        </p:spPr>
      </p:pic>
      <p:sp>
        <p:nvSpPr>
          <p:cNvPr id="171" name="Text Box 190"/>
          <p:cNvSpPr txBox="1">
            <a:spLocks noChangeArrowheads="1"/>
          </p:cNvSpPr>
          <p:nvPr/>
        </p:nvSpPr>
        <p:spPr bwMode="auto">
          <a:xfrm rot="16200000">
            <a:off x="6456403" y="5476290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Web App</a:t>
            </a:r>
          </a:p>
        </p:txBody>
      </p:sp>
      <p:sp>
        <p:nvSpPr>
          <p:cNvPr id="173" name="Oval 172"/>
          <p:cNvSpPr/>
          <p:nvPr/>
        </p:nvSpPr>
        <p:spPr bwMode="auto">
          <a:xfrm>
            <a:off x="8223206" y="5264239"/>
            <a:ext cx="296426" cy="296426"/>
          </a:xfrm>
          <a:prstGeom prst="ellips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4" name="Text Box 190"/>
          <p:cNvSpPr txBox="1">
            <a:spLocks noChangeArrowheads="1"/>
          </p:cNvSpPr>
          <p:nvPr/>
        </p:nvSpPr>
        <p:spPr bwMode="auto">
          <a:xfrm>
            <a:off x="8124635" y="5239677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grp</a:t>
            </a:r>
          </a:p>
        </p:txBody>
      </p:sp>
      <p:sp>
        <p:nvSpPr>
          <p:cNvPr id="175" name="Rounded Rectangle 2"/>
          <p:cNvSpPr>
            <a:spLocks noChangeArrowheads="1"/>
          </p:cNvSpPr>
          <p:nvPr/>
        </p:nvSpPr>
        <p:spPr bwMode="auto">
          <a:xfrm>
            <a:off x="6716743" y="5945362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76" name="Picture 175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6754361" y="6004438"/>
            <a:ext cx="320040" cy="320040"/>
          </a:xfrm>
          <a:prstGeom prst="rect">
            <a:avLst/>
          </a:prstGeom>
        </p:spPr>
      </p:pic>
      <p:sp>
        <p:nvSpPr>
          <p:cNvPr id="177" name="Text Box 190"/>
          <p:cNvSpPr txBox="1">
            <a:spLocks noChangeArrowheads="1"/>
          </p:cNvSpPr>
          <p:nvPr/>
        </p:nvSpPr>
        <p:spPr bwMode="auto">
          <a:xfrm>
            <a:off x="7201914" y="6022537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pic>
        <p:nvPicPr>
          <p:cNvPr id="109" name="Picture 108" hidden="1">
            <a:extLst>
              <a:ext uri="{FF2B5EF4-FFF2-40B4-BE49-F238E27FC236}">
                <a16:creationId xmlns:a16="http://schemas.microsoft.com/office/drawing/2014/main" id="{38E2C175-C16B-42F3-849F-0BFEDF6083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43" y="4022719"/>
            <a:ext cx="294026" cy="289502"/>
          </a:xfrm>
          <a:prstGeom prst="rect">
            <a:avLst/>
          </a:prstGeom>
        </p:spPr>
      </p:pic>
      <p:sp>
        <p:nvSpPr>
          <p:cNvPr id="132" name="Rectangle 131"/>
          <p:cNvSpPr/>
          <p:nvPr/>
        </p:nvSpPr>
        <p:spPr bwMode="auto">
          <a:xfrm>
            <a:off x="6682540" y="3186588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654882" y="3160603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712227" y="3217125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705413" y="3209948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43" name="Picture 142"/>
          <p:cNvPicPr preferRelativeResize="0">
            <a:picLocks/>
          </p:cNvPicPr>
          <p:nvPr/>
        </p:nvPicPr>
        <p:blipFill rotWithShape="1">
          <a:blip r:embed="rId11"/>
          <a:srcRect r="25344"/>
          <a:stretch/>
        </p:blipFill>
        <p:spPr>
          <a:xfrm>
            <a:off x="7112550" y="3226300"/>
            <a:ext cx="1424469" cy="1161288"/>
          </a:xfrm>
          <a:prstGeom prst="rect">
            <a:avLst/>
          </a:prstGeom>
        </p:spPr>
      </p:pic>
      <p:sp>
        <p:nvSpPr>
          <p:cNvPr id="136" name="Text Box 190"/>
          <p:cNvSpPr txBox="1">
            <a:spLocks noChangeArrowheads="1"/>
          </p:cNvSpPr>
          <p:nvPr/>
        </p:nvSpPr>
        <p:spPr bwMode="auto">
          <a:xfrm rot="16200000">
            <a:off x="6458829" y="3457772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Web App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733493-0344-4141-8C03-B4FE305A141D}"/>
              </a:ext>
            </a:extLst>
          </p:cNvPr>
          <p:cNvGrpSpPr/>
          <p:nvPr/>
        </p:nvGrpSpPr>
        <p:grpSpPr>
          <a:xfrm>
            <a:off x="8124635" y="3216694"/>
            <a:ext cx="492369" cy="320988"/>
            <a:chOff x="8067845" y="3210485"/>
            <a:chExt cx="492369" cy="320988"/>
          </a:xfrm>
        </p:grpSpPr>
        <p:sp>
          <p:nvSpPr>
            <p:cNvPr id="138" name="Oval 137"/>
            <p:cNvSpPr/>
            <p:nvPr/>
          </p:nvSpPr>
          <p:spPr bwMode="auto">
            <a:xfrm>
              <a:off x="8166416" y="3235047"/>
              <a:ext cx="296426" cy="296426"/>
            </a:xfrm>
            <a:prstGeom prst="ellipse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Arial" charset="0"/>
                <a:ea typeface="ＭＳ Ｐゴシック" pitchFamily="16" charset="-128"/>
              </a:endParaRPr>
            </a:p>
          </p:txBody>
        </p:sp>
        <p:sp>
          <p:nvSpPr>
            <p:cNvPr id="139" name="Text Box 190"/>
            <p:cNvSpPr txBox="1">
              <a:spLocks noChangeArrowheads="1"/>
            </p:cNvSpPr>
            <p:nvPr/>
          </p:nvSpPr>
          <p:spPr bwMode="auto">
            <a:xfrm>
              <a:off x="8067845" y="3210485"/>
              <a:ext cx="492369" cy="3077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rbel" pitchFamily="34" charset="0"/>
                  <a:cs typeface="Estrangelo Edessa" pitchFamily="66" charset="0"/>
                </a:rPr>
                <a:t>grp</a:t>
              </a:r>
            </a:p>
          </p:txBody>
        </p:sp>
      </p:grpSp>
      <p:sp>
        <p:nvSpPr>
          <p:cNvPr id="140" name="Rounded Rectangle 2"/>
          <p:cNvSpPr>
            <a:spLocks noChangeArrowheads="1"/>
          </p:cNvSpPr>
          <p:nvPr/>
        </p:nvSpPr>
        <p:spPr bwMode="auto">
          <a:xfrm>
            <a:off x="6716935" y="3915705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42" name="Text Box 190"/>
          <p:cNvSpPr txBox="1">
            <a:spLocks noChangeArrowheads="1"/>
          </p:cNvSpPr>
          <p:nvPr/>
        </p:nvSpPr>
        <p:spPr bwMode="auto">
          <a:xfrm>
            <a:off x="7196032" y="3998158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pic>
        <p:nvPicPr>
          <p:cNvPr id="141" name="Picture 140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6750513" y="3978647"/>
            <a:ext cx="320040" cy="32004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 bwMode="auto">
          <a:xfrm>
            <a:off x="851803" y="110576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824145" y="1079781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881490" y="1136303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874676" y="112912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9" name="Text Box 190"/>
          <p:cNvSpPr txBox="1">
            <a:spLocks noChangeArrowheads="1"/>
          </p:cNvSpPr>
          <p:nvPr/>
        </p:nvSpPr>
        <p:spPr bwMode="auto">
          <a:xfrm rot="16200000">
            <a:off x="625526" y="1376021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Web App</a:t>
            </a:r>
          </a:p>
        </p:txBody>
      </p:sp>
      <p:pic>
        <p:nvPicPr>
          <p:cNvPr id="60" name="Picture 59"/>
          <p:cNvPicPr preferRelativeResize="0">
            <a:picLocks/>
          </p:cNvPicPr>
          <p:nvPr/>
        </p:nvPicPr>
        <p:blipFill rotWithShape="1">
          <a:blip r:embed="rId3"/>
          <a:srcRect l="4424" t="1724" r="7764" b="7306"/>
          <a:stretch/>
        </p:blipFill>
        <p:spPr>
          <a:xfrm>
            <a:off x="1280998" y="1146272"/>
            <a:ext cx="1426464" cy="1161288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 bwMode="auto">
          <a:xfrm>
            <a:off x="2392469" y="1160434"/>
            <a:ext cx="296426" cy="296426"/>
          </a:xfrm>
          <a:prstGeom prst="ellipse">
            <a:avLst/>
          </a:prstGeom>
          <a:solidFill>
            <a:srgbClr val="1D972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62" name="Text Box 190"/>
          <p:cNvSpPr txBox="1">
            <a:spLocks noChangeArrowheads="1"/>
          </p:cNvSpPr>
          <p:nvPr/>
        </p:nvSpPr>
        <p:spPr bwMode="auto">
          <a:xfrm>
            <a:off x="2293898" y="1149520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all</a:t>
            </a:r>
          </a:p>
        </p:txBody>
      </p:sp>
      <p:sp>
        <p:nvSpPr>
          <p:cNvPr id="63" name="Rounded Rectangle 2"/>
          <p:cNvSpPr>
            <a:spLocks noChangeArrowheads="1"/>
          </p:cNvSpPr>
          <p:nvPr/>
        </p:nvSpPr>
        <p:spPr bwMode="auto">
          <a:xfrm>
            <a:off x="878310" y="1839352"/>
            <a:ext cx="1837944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5857DA-4240-4C01-9200-CC22C7D52B00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922381" y="1901124"/>
            <a:ext cx="320040" cy="3200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686395E-ACA6-4E09-A932-A508FE223CAF}"/>
              </a:ext>
            </a:extLst>
          </p:cNvPr>
          <p:cNvSpPr txBox="1"/>
          <p:nvPr/>
        </p:nvSpPr>
        <p:spPr>
          <a:xfrm>
            <a:off x="3736448" y="0"/>
            <a:ext cx="1938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Web App</a:t>
            </a:r>
          </a:p>
        </p:txBody>
      </p:sp>
      <p:sp>
        <p:nvSpPr>
          <p:cNvPr id="115" name="Text Box 190">
            <a:extLst>
              <a:ext uri="{FF2B5EF4-FFF2-40B4-BE49-F238E27FC236}">
                <a16:creationId xmlns:a16="http://schemas.microsoft.com/office/drawing/2014/main" id="{F348615F-8A41-4154-9BE2-AE834A36D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5067" y="1921805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63148757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5243" y="746456"/>
            <a:ext cx="315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Point Features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155243" y="2822366"/>
            <a:ext cx="315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Line Features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155243" y="4815321"/>
            <a:ext cx="315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Polygon Features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760018" y="110576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732360" y="1079781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789705" y="1136303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785671" y="112912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2" name="Text Box 190"/>
          <p:cNvSpPr txBox="1">
            <a:spLocks noChangeArrowheads="1"/>
          </p:cNvSpPr>
          <p:nvPr/>
        </p:nvSpPr>
        <p:spPr bwMode="auto">
          <a:xfrm rot="16200000">
            <a:off x="3525997" y="1377111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StoryMap</a:t>
            </a:r>
            <a:endParaRPr lang="en-US" sz="1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5" name="Picture 34"/>
          <p:cNvPicPr preferRelativeResize="0">
            <a:picLocks/>
          </p:cNvPicPr>
          <p:nvPr/>
        </p:nvPicPr>
        <p:blipFill rotWithShape="1">
          <a:blip r:embed="rId3"/>
          <a:srcRect l="4424" t="1724" r="7764" b="7306"/>
          <a:stretch/>
        </p:blipFill>
        <p:spPr>
          <a:xfrm>
            <a:off x="4189391" y="1147308"/>
            <a:ext cx="1426464" cy="1161288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 bwMode="auto">
          <a:xfrm>
            <a:off x="5300684" y="1160434"/>
            <a:ext cx="296426" cy="296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6" name="Text Box 190"/>
          <p:cNvSpPr txBox="1">
            <a:spLocks noChangeArrowheads="1"/>
          </p:cNvSpPr>
          <p:nvPr/>
        </p:nvSpPr>
        <p:spPr bwMode="auto">
          <a:xfrm>
            <a:off x="5202113" y="1125667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org</a:t>
            </a:r>
          </a:p>
        </p:txBody>
      </p:sp>
      <p:sp>
        <p:nvSpPr>
          <p:cNvPr id="50" name="Rounded Rectangle 2"/>
          <p:cNvSpPr>
            <a:spLocks noChangeArrowheads="1"/>
          </p:cNvSpPr>
          <p:nvPr/>
        </p:nvSpPr>
        <p:spPr bwMode="auto">
          <a:xfrm>
            <a:off x="3790294" y="1839352"/>
            <a:ext cx="1837944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51" name="Picture 50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3831382" y="1901124"/>
            <a:ext cx="320040" cy="320040"/>
          </a:xfrm>
          <a:prstGeom prst="rect">
            <a:avLst/>
          </a:prstGeom>
        </p:spPr>
      </p:pic>
      <p:sp>
        <p:nvSpPr>
          <p:cNvPr id="53" name="Text Box 190"/>
          <p:cNvSpPr txBox="1">
            <a:spLocks noChangeArrowheads="1"/>
          </p:cNvSpPr>
          <p:nvPr/>
        </p:nvSpPr>
        <p:spPr bwMode="auto">
          <a:xfrm>
            <a:off x="4279750" y="1913831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6682540" y="110576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6654882" y="1079781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6712227" y="1136303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6705413" y="112912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2" name="Text Box 190"/>
          <p:cNvSpPr txBox="1">
            <a:spLocks noChangeArrowheads="1"/>
          </p:cNvSpPr>
          <p:nvPr/>
        </p:nvSpPr>
        <p:spPr bwMode="auto">
          <a:xfrm rot="16200000">
            <a:off x="6456245" y="1377761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StoryMap</a:t>
            </a:r>
            <a:endParaRPr lang="en-US" sz="1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3" name="Picture 102"/>
          <p:cNvPicPr preferRelativeResize="0">
            <a:picLocks/>
          </p:cNvPicPr>
          <p:nvPr/>
        </p:nvPicPr>
        <p:blipFill rotWithShape="1">
          <a:blip r:embed="rId3"/>
          <a:srcRect l="4424" t="1724" r="7764" b="7306"/>
          <a:stretch/>
        </p:blipFill>
        <p:spPr>
          <a:xfrm>
            <a:off x="7108716" y="1147308"/>
            <a:ext cx="1426464" cy="1161288"/>
          </a:xfrm>
          <a:prstGeom prst="rect">
            <a:avLst/>
          </a:prstGeom>
        </p:spPr>
      </p:pic>
      <p:sp>
        <p:nvSpPr>
          <p:cNvPr id="104" name="Oval 103"/>
          <p:cNvSpPr/>
          <p:nvPr/>
        </p:nvSpPr>
        <p:spPr bwMode="auto">
          <a:xfrm>
            <a:off x="8223206" y="1160434"/>
            <a:ext cx="296426" cy="296426"/>
          </a:xfrm>
          <a:prstGeom prst="ellips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5" name="Text Box 190"/>
          <p:cNvSpPr txBox="1">
            <a:spLocks noChangeArrowheads="1"/>
          </p:cNvSpPr>
          <p:nvPr/>
        </p:nvSpPr>
        <p:spPr bwMode="auto">
          <a:xfrm>
            <a:off x="8124635" y="1135872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grp</a:t>
            </a:r>
          </a:p>
        </p:txBody>
      </p:sp>
      <p:sp>
        <p:nvSpPr>
          <p:cNvPr id="106" name="Rounded Rectangle 2"/>
          <p:cNvSpPr>
            <a:spLocks noChangeArrowheads="1"/>
          </p:cNvSpPr>
          <p:nvPr/>
        </p:nvSpPr>
        <p:spPr bwMode="auto">
          <a:xfrm>
            <a:off x="6709047" y="1839352"/>
            <a:ext cx="1837944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07" name="Picture 106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6753177" y="1900909"/>
            <a:ext cx="320040" cy="320040"/>
          </a:xfrm>
          <a:prstGeom prst="rect">
            <a:avLst/>
          </a:prstGeom>
        </p:spPr>
      </p:pic>
      <p:sp>
        <p:nvSpPr>
          <p:cNvPr id="108" name="Text Box 190"/>
          <p:cNvSpPr txBox="1">
            <a:spLocks noChangeArrowheads="1"/>
          </p:cNvSpPr>
          <p:nvPr/>
        </p:nvSpPr>
        <p:spPr bwMode="auto">
          <a:xfrm>
            <a:off x="7200663" y="1921133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851803" y="31839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24145" y="31579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881490" y="32145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874676" y="32073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44" name="Picture 143"/>
          <p:cNvPicPr preferRelativeResize="0">
            <a:picLocks/>
          </p:cNvPicPr>
          <p:nvPr/>
        </p:nvPicPr>
        <p:blipFill rotWithShape="1">
          <a:blip r:embed="rId5"/>
          <a:srcRect l="13388"/>
          <a:stretch/>
        </p:blipFill>
        <p:spPr>
          <a:xfrm>
            <a:off x="1281196" y="3222893"/>
            <a:ext cx="1426464" cy="1161288"/>
          </a:xfrm>
          <a:prstGeom prst="rect">
            <a:avLst/>
          </a:prstGeom>
        </p:spPr>
      </p:pic>
      <p:sp>
        <p:nvSpPr>
          <p:cNvPr id="129" name="Rounded Rectangle 2"/>
          <p:cNvSpPr>
            <a:spLocks noChangeArrowheads="1"/>
          </p:cNvSpPr>
          <p:nvPr/>
        </p:nvSpPr>
        <p:spPr bwMode="auto">
          <a:xfrm>
            <a:off x="885250" y="3916425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30" name="Picture 129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922381" y="3978647"/>
            <a:ext cx="320040" cy="320040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 bwMode="auto">
          <a:xfrm>
            <a:off x="2392469" y="3238639"/>
            <a:ext cx="296426" cy="296426"/>
          </a:xfrm>
          <a:prstGeom prst="ellipse">
            <a:avLst/>
          </a:prstGeom>
          <a:solidFill>
            <a:srgbClr val="1D972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8" name="Text Box 190"/>
          <p:cNvSpPr txBox="1">
            <a:spLocks noChangeArrowheads="1"/>
          </p:cNvSpPr>
          <p:nvPr/>
        </p:nvSpPr>
        <p:spPr bwMode="auto">
          <a:xfrm>
            <a:off x="2293898" y="3227725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all</a:t>
            </a:r>
          </a:p>
        </p:txBody>
      </p:sp>
      <p:sp>
        <p:nvSpPr>
          <p:cNvPr id="125" name="Text Box 190"/>
          <p:cNvSpPr txBox="1">
            <a:spLocks noChangeArrowheads="1"/>
          </p:cNvSpPr>
          <p:nvPr/>
        </p:nvSpPr>
        <p:spPr bwMode="auto">
          <a:xfrm rot="16200000">
            <a:off x="612764" y="3456626"/>
            <a:ext cx="918784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StoryMap</a:t>
            </a:r>
            <a:endParaRPr lang="en-US" sz="1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1" name="Text Box 190"/>
          <p:cNvSpPr txBox="1">
            <a:spLocks noChangeArrowheads="1"/>
          </p:cNvSpPr>
          <p:nvPr/>
        </p:nvSpPr>
        <p:spPr bwMode="auto">
          <a:xfrm>
            <a:off x="1373755" y="3998878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3760018" y="3183679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3732360" y="3157694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3789705" y="3214216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3782891" y="3207039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78" name="Picture 17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87" y="3225906"/>
            <a:ext cx="1422399" cy="1161288"/>
          </a:xfrm>
          <a:prstGeom prst="rect">
            <a:avLst/>
          </a:prstGeom>
        </p:spPr>
      </p:pic>
      <p:sp>
        <p:nvSpPr>
          <p:cNvPr id="114" name="Text Box 190"/>
          <p:cNvSpPr txBox="1">
            <a:spLocks noChangeArrowheads="1"/>
          </p:cNvSpPr>
          <p:nvPr/>
        </p:nvSpPr>
        <p:spPr bwMode="auto">
          <a:xfrm rot="16200000">
            <a:off x="3530801" y="3457772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StoryMap</a:t>
            </a:r>
            <a:endParaRPr lang="en-US" sz="1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8" name="Rounded Rectangle 2"/>
          <p:cNvSpPr>
            <a:spLocks noChangeArrowheads="1"/>
          </p:cNvSpPr>
          <p:nvPr/>
        </p:nvSpPr>
        <p:spPr bwMode="auto">
          <a:xfrm>
            <a:off x="3793424" y="3916133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19" name="Picture 118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3831382" y="3978647"/>
            <a:ext cx="320040" cy="320040"/>
          </a:xfrm>
          <a:prstGeom prst="rect">
            <a:avLst/>
          </a:prstGeom>
        </p:spPr>
      </p:pic>
      <p:sp>
        <p:nvSpPr>
          <p:cNvPr id="116" name="Oval 115"/>
          <p:cNvSpPr/>
          <p:nvPr/>
        </p:nvSpPr>
        <p:spPr bwMode="auto">
          <a:xfrm>
            <a:off x="5300684" y="3238347"/>
            <a:ext cx="296426" cy="296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7" name="Text Box 190"/>
          <p:cNvSpPr txBox="1">
            <a:spLocks noChangeArrowheads="1"/>
          </p:cNvSpPr>
          <p:nvPr/>
        </p:nvSpPr>
        <p:spPr bwMode="auto">
          <a:xfrm>
            <a:off x="5202113" y="3203580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org</a:t>
            </a:r>
          </a:p>
        </p:txBody>
      </p:sp>
      <p:sp>
        <p:nvSpPr>
          <p:cNvPr id="120" name="Text Box 190"/>
          <p:cNvSpPr txBox="1">
            <a:spLocks noChangeArrowheads="1"/>
          </p:cNvSpPr>
          <p:nvPr/>
        </p:nvSpPr>
        <p:spPr bwMode="auto">
          <a:xfrm>
            <a:off x="4278839" y="3998586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851803" y="52095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824145" y="51835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881490" y="52401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874676" y="52329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83" name="Picture 182"/>
          <p:cNvPicPr preferRelativeResize="0">
            <a:picLocks/>
          </p:cNvPicPr>
          <p:nvPr/>
        </p:nvPicPr>
        <p:blipFill rotWithShape="1">
          <a:blip r:embed="rId7"/>
          <a:srcRect l="7839"/>
          <a:stretch/>
        </p:blipFill>
        <p:spPr>
          <a:xfrm>
            <a:off x="1279345" y="5249531"/>
            <a:ext cx="1426464" cy="1161288"/>
          </a:xfrm>
          <a:prstGeom prst="rect">
            <a:avLst/>
          </a:prstGeom>
        </p:spPr>
      </p:pic>
      <p:sp>
        <p:nvSpPr>
          <p:cNvPr id="160" name="Text Box 190"/>
          <p:cNvSpPr txBox="1">
            <a:spLocks noChangeArrowheads="1"/>
          </p:cNvSpPr>
          <p:nvPr/>
        </p:nvSpPr>
        <p:spPr bwMode="auto">
          <a:xfrm rot="16200000">
            <a:off x="625781" y="5475359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StoryMap</a:t>
            </a:r>
            <a:endParaRPr lang="en-US" sz="1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2" name="Oval 161"/>
          <p:cNvSpPr/>
          <p:nvPr/>
        </p:nvSpPr>
        <p:spPr bwMode="auto">
          <a:xfrm>
            <a:off x="2392469" y="5264239"/>
            <a:ext cx="296426" cy="296426"/>
          </a:xfrm>
          <a:prstGeom prst="ellipse">
            <a:avLst/>
          </a:prstGeom>
          <a:solidFill>
            <a:srgbClr val="1D972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3" name="Text Box 190"/>
          <p:cNvSpPr txBox="1">
            <a:spLocks noChangeArrowheads="1"/>
          </p:cNvSpPr>
          <p:nvPr/>
        </p:nvSpPr>
        <p:spPr bwMode="auto">
          <a:xfrm>
            <a:off x="2293898" y="5253325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all</a:t>
            </a:r>
          </a:p>
        </p:txBody>
      </p:sp>
      <p:sp>
        <p:nvSpPr>
          <p:cNvPr id="164" name="Rounded Rectangle 2"/>
          <p:cNvSpPr>
            <a:spLocks noChangeArrowheads="1"/>
          </p:cNvSpPr>
          <p:nvPr/>
        </p:nvSpPr>
        <p:spPr bwMode="auto">
          <a:xfrm>
            <a:off x="884745" y="5941723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65" name="Picture 164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918904" y="6004528"/>
            <a:ext cx="320040" cy="320040"/>
          </a:xfrm>
          <a:prstGeom prst="rect">
            <a:avLst/>
          </a:prstGeom>
        </p:spPr>
      </p:pic>
      <p:sp>
        <p:nvSpPr>
          <p:cNvPr id="166" name="Text Box 190"/>
          <p:cNvSpPr txBox="1">
            <a:spLocks noChangeArrowheads="1"/>
          </p:cNvSpPr>
          <p:nvPr/>
        </p:nvSpPr>
        <p:spPr bwMode="auto">
          <a:xfrm>
            <a:off x="1368670" y="6024176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45" name="Rectangle 144"/>
          <p:cNvSpPr/>
          <p:nvPr/>
        </p:nvSpPr>
        <p:spPr bwMode="auto">
          <a:xfrm>
            <a:off x="3760018" y="52095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3732360" y="51835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3789705" y="52401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782891" y="52329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82" name="Picture 181"/>
          <p:cNvPicPr preferRelativeResize="0">
            <a:picLocks/>
          </p:cNvPicPr>
          <p:nvPr/>
        </p:nvPicPr>
        <p:blipFill rotWithShape="1">
          <a:blip r:embed="rId8"/>
          <a:srcRect r="14988"/>
          <a:stretch/>
        </p:blipFill>
        <p:spPr>
          <a:xfrm>
            <a:off x="4185733" y="5247035"/>
            <a:ext cx="1426464" cy="1161288"/>
          </a:xfrm>
          <a:prstGeom prst="rect">
            <a:avLst/>
          </a:prstGeom>
        </p:spPr>
      </p:pic>
      <p:sp>
        <p:nvSpPr>
          <p:cNvPr id="149" name="Text Box 190"/>
          <p:cNvSpPr txBox="1">
            <a:spLocks noChangeArrowheads="1"/>
          </p:cNvSpPr>
          <p:nvPr/>
        </p:nvSpPr>
        <p:spPr bwMode="auto">
          <a:xfrm rot="16200000">
            <a:off x="3529648" y="5475359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StoryMap</a:t>
            </a:r>
            <a:endParaRPr lang="en-US" sz="1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1" name="Oval 150"/>
          <p:cNvSpPr/>
          <p:nvPr/>
        </p:nvSpPr>
        <p:spPr bwMode="auto">
          <a:xfrm>
            <a:off x="5300684" y="5264239"/>
            <a:ext cx="296426" cy="296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2" name="Text Box 190"/>
          <p:cNvSpPr txBox="1">
            <a:spLocks noChangeArrowheads="1"/>
          </p:cNvSpPr>
          <p:nvPr/>
        </p:nvSpPr>
        <p:spPr bwMode="auto">
          <a:xfrm>
            <a:off x="5202113" y="5229472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org</a:t>
            </a:r>
          </a:p>
        </p:txBody>
      </p:sp>
      <p:sp>
        <p:nvSpPr>
          <p:cNvPr id="153" name="Rounded Rectangle 2"/>
          <p:cNvSpPr>
            <a:spLocks noChangeArrowheads="1"/>
          </p:cNvSpPr>
          <p:nvPr/>
        </p:nvSpPr>
        <p:spPr bwMode="auto">
          <a:xfrm>
            <a:off x="3797698" y="5945362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54" name="Picture 153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3831382" y="6001046"/>
            <a:ext cx="320040" cy="320040"/>
          </a:xfrm>
          <a:prstGeom prst="rect">
            <a:avLst/>
          </a:prstGeom>
        </p:spPr>
      </p:pic>
      <p:sp>
        <p:nvSpPr>
          <p:cNvPr id="155" name="Text Box 190"/>
          <p:cNvSpPr txBox="1">
            <a:spLocks noChangeArrowheads="1"/>
          </p:cNvSpPr>
          <p:nvPr/>
        </p:nvSpPr>
        <p:spPr bwMode="auto">
          <a:xfrm>
            <a:off x="4279959" y="6018894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6682540" y="52095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6654882" y="51835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6712227" y="52401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6705413" y="52329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84" name="Picture 183"/>
          <p:cNvPicPr preferRelativeResize="0">
            <a:picLocks/>
          </p:cNvPicPr>
          <p:nvPr/>
        </p:nvPicPr>
        <p:blipFill rotWithShape="1">
          <a:blip r:embed="rId9"/>
          <a:srcRect l="5678" r="5693" b="11678"/>
          <a:stretch/>
        </p:blipFill>
        <p:spPr>
          <a:xfrm>
            <a:off x="7108928" y="5247971"/>
            <a:ext cx="1426464" cy="1161288"/>
          </a:xfrm>
          <a:prstGeom prst="rect">
            <a:avLst/>
          </a:prstGeom>
        </p:spPr>
      </p:pic>
      <p:sp>
        <p:nvSpPr>
          <p:cNvPr id="171" name="Text Box 190"/>
          <p:cNvSpPr txBox="1">
            <a:spLocks noChangeArrowheads="1"/>
          </p:cNvSpPr>
          <p:nvPr/>
        </p:nvSpPr>
        <p:spPr bwMode="auto">
          <a:xfrm rot="16200000">
            <a:off x="6456403" y="5476290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StoryMap</a:t>
            </a:r>
            <a:endParaRPr lang="en-US" sz="1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8223206" y="5264239"/>
            <a:ext cx="296426" cy="296426"/>
          </a:xfrm>
          <a:prstGeom prst="ellips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4" name="Text Box 190"/>
          <p:cNvSpPr txBox="1">
            <a:spLocks noChangeArrowheads="1"/>
          </p:cNvSpPr>
          <p:nvPr/>
        </p:nvSpPr>
        <p:spPr bwMode="auto">
          <a:xfrm>
            <a:off x="8124635" y="5239677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grp</a:t>
            </a:r>
          </a:p>
        </p:txBody>
      </p:sp>
      <p:sp>
        <p:nvSpPr>
          <p:cNvPr id="175" name="Rounded Rectangle 2"/>
          <p:cNvSpPr>
            <a:spLocks noChangeArrowheads="1"/>
          </p:cNvSpPr>
          <p:nvPr/>
        </p:nvSpPr>
        <p:spPr bwMode="auto">
          <a:xfrm>
            <a:off x="6716743" y="5945362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76" name="Picture 175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6754361" y="6004438"/>
            <a:ext cx="320040" cy="320040"/>
          </a:xfrm>
          <a:prstGeom prst="rect">
            <a:avLst/>
          </a:prstGeom>
        </p:spPr>
      </p:pic>
      <p:sp>
        <p:nvSpPr>
          <p:cNvPr id="177" name="Text Box 190"/>
          <p:cNvSpPr txBox="1">
            <a:spLocks noChangeArrowheads="1"/>
          </p:cNvSpPr>
          <p:nvPr/>
        </p:nvSpPr>
        <p:spPr bwMode="auto">
          <a:xfrm>
            <a:off x="7201915" y="6022537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pic>
        <p:nvPicPr>
          <p:cNvPr id="109" name="Picture 108" hidden="1">
            <a:extLst>
              <a:ext uri="{FF2B5EF4-FFF2-40B4-BE49-F238E27FC236}">
                <a16:creationId xmlns:a16="http://schemas.microsoft.com/office/drawing/2014/main" id="{38E2C175-C16B-42F3-849F-0BFEDF6083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43" y="4022719"/>
            <a:ext cx="294026" cy="289502"/>
          </a:xfrm>
          <a:prstGeom prst="rect">
            <a:avLst/>
          </a:prstGeom>
        </p:spPr>
      </p:pic>
      <p:sp>
        <p:nvSpPr>
          <p:cNvPr id="132" name="Rectangle 131"/>
          <p:cNvSpPr/>
          <p:nvPr/>
        </p:nvSpPr>
        <p:spPr bwMode="auto">
          <a:xfrm>
            <a:off x="6682540" y="3186588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654882" y="3160603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712227" y="3217125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705413" y="3209948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43" name="Picture 142"/>
          <p:cNvPicPr preferRelativeResize="0">
            <a:picLocks/>
          </p:cNvPicPr>
          <p:nvPr/>
        </p:nvPicPr>
        <p:blipFill rotWithShape="1">
          <a:blip r:embed="rId11"/>
          <a:srcRect r="25344"/>
          <a:stretch/>
        </p:blipFill>
        <p:spPr>
          <a:xfrm>
            <a:off x="7112550" y="3226300"/>
            <a:ext cx="1424469" cy="1161288"/>
          </a:xfrm>
          <a:prstGeom prst="rect">
            <a:avLst/>
          </a:prstGeom>
        </p:spPr>
      </p:pic>
      <p:sp>
        <p:nvSpPr>
          <p:cNvPr id="136" name="Text Box 190"/>
          <p:cNvSpPr txBox="1">
            <a:spLocks noChangeArrowheads="1"/>
          </p:cNvSpPr>
          <p:nvPr/>
        </p:nvSpPr>
        <p:spPr bwMode="auto">
          <a:xfrm rot="16200000">
            <a:off x="6458829" y="3457772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StoryMap</a:t>
            </a:r>
            <a:endParaRPr lang="en-US" sz="1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733493-0344-4141-8C03-B4FE305A141D}"/>
              </a:ext>
            </a:extLst>
          </p:cNvPr>
          <p:cNvGrpSpPr/>
          <p:nvPr/>
        </p:nvGrpSpPr>
        <p:grpSpPr>
          <a:xfrm>
            <a:off x="8124635" y="3216694"/>
            <a:ext cx="492369" cy="320988"/>
            <a:chOff x="8067845" y="3210485"/>
            <a:chExt cx="492369" cy="320988"/>
          </a:xfrm>
        </p:grpSpPr>
        <p:sp>
          <p:nvSpPr>
            <p:cNvPr id="138" name="Oval 137"/>
            <p:cNvSpPr/>
            <p:nvPr/>
          </p:nvSpPr>
          <p:spPr bwMode="auto">
            <a:xfrm>
              <a:off x="8166416" y="3235047"/>
              <a:ext cx="296426" cy="296426"/>
            </a:xfrm>
            <a:prstGeom prst="ellipse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Arial" charset="0"/>
                <a:ea typeface="ＭＳ Ｐゴシック" pitchFamily="16" charset="-128"/>
              </a:endParaRPr>
            </a:p>
          </p:txBody>
        </p:sp>
        <p:sp>
          <p:nvSpPr>
            <p:cNvPr id="139" name="Text Box 190"/>
            <p:cNvSpPr txBox="1">
              <a:spLocks noChangeArrowheads="1"/>
            </p:cNvSpPr>
            <p:nvPr/>
          </p:nvSpPr>
          <p:spPr bwMode="auto">
            <a:xfrm>
              <a:off x="8067845" y="3210485"/>
              <a:ext cx="492369" cy="3077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rbel" pitchFamily="34" charset="0"/>
                  <a:cs typeface="Estrangelo Edessa" pitchFamily="66" charset="0"/>
                </a:rPr>
                <a:t>grp</a:t>
              </a:r>
            </a:p>
          </p:txBody>
        </p:sp>
      </p:grpSp>
      <p:sp>
        <p:nvSpPr>
          <p:cNvPr id="140" name="Rounded Rectangle 2"/>
          <p:cNvSpPr>
            <a:spLocks noChangeArrowheads="1"/>
          </p:cNvSpPr>
          <p:nvPr/>
        </p:nvSpPr>
        <p:spPr bwMode="auto">
          <a:xfrm>
            <a:off x="6716935" y="3915705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42" name="Text Box 190"/>
          <p:cNvSpPr txBox="1">
            <a:spLocks noChangeArrowheads="1"/>
          </p:cNvSpPr>
          <p:nvPr/>
        </p:nvSpPr>
        <p:spPr bwMode="auto">
          <a:xfrm>
            <a:off x="7200795" y="3998158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pic>
        <p:nvPicPr>
          <p:cNvPr id="141" name="Picture 140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6750513" y="3978647"/>
            <a:ext cx="320040" cy="32004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 bwMode="auto">
          <a:xfrm>
            <a:off x="851803" y="110576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824145" y="1079781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881490" y="1136303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874676" y="112912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9" name="Text Box 190"/>
          <p:cNvSpPr txBox="1">
            <a:spLocks noChangeArrowheads="1"/>
          </p:cNvSpPr>
          <p:nvPr/>
        </p:nvSpPr>
        <p:spPr bwMode="auto">
          <a:xfrm rot="16200000">
            <a:off x="625526" y="1376021"/>
            <a:ext cx="907168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StoryMap</a:t>
            </a:r>
            <a:endParaRPr lang="en-US" sz="1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0" name="Picture 59"/>
          <p:cNvPicPr preferRelativeResize="0">
            <a:picLocks/>
          </p:cNvPicPr>
          <p:nvPr/>
        </p:nvPicPr>
        <p:blipFill rotWithShape="1">
          <a:blip r:embed="rId3"/>
          <a:srcRect l="4424" t="1724" r="7764" b="7306"/>
          <a:stretch/>
        </p:blipFill>
        <p:spPr>
          <a:xfrm>
            <a:off x="1280998" y="1146272"/>
            <a:ext cx="1426464" cy="1161288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 bwMode="auto">
          <a:xfrm>
            <a:off x="2392469" y="1160434"/>
            <a:ext cx="296426" cy="296426"/>
          </a:xfrm>
          <a:prstGeom prst="ellipse">
            <a:avLst/>
          </a:prstGeom>
          <a:solidFill>
            <a:srgbClr val="1D972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62" name="Text Box 190"/>
          <p:cNvSpPr txBox="1">
            <a:spLocks noChangeArrowheads="1"/>
          </p:cNvSpPr>
          <p:nvPr/>
        </p:nvSpPr>
        <p:spPr bwMode="auto">
          <a:xfrm>
            <a:off x="2293898" y="1149520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all</a:t>
            </a:r>
          </a:p>
        </p:txBody>
      </p:sp>
      <p:sp>
        <p:nvSpPr>
          <p:cNvPr id="63" name="Rounded Rectangle 2"/>
          <p:cNvSpPr>
            <a:spLocks noChangeArrowheads="1"/>
          </p:cNvSpPr>
          <p:nvPr/>
        </p:nvSpPr>
        <p:spPr bwMode="auto">
          <a:xfrm>
            <a:off x="878310" y="1839352"/>
            <a:ext cx="1837944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65" name="Text Box 190"/>
          <p:cNvSpPr txBox="1">
            <a:spLocks noChangeArrowheads="1"/>
          </p:cNvSpPr>
          <p:nvPr/>
        </p:nvSpPr>
        <p:spPr bwMode="auto">
          <a:xfrm>
            <a:off x="1374418" y="1921805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5857DA-4240-4C01-9200-CC22C7D52B00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922381" y="1901124"/>
            <a:ext cx="320040" cy="3200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686395E-ACA6-4E09-A932-A508FE223CAF}"/>
              </a:ext>
            </a:extLst>
          </p:cNvPr>
          <p:cNvSpPr txBox="1"/>
          <p:nvPr/>
        </p:nvSpPr>
        <p:spPr>
          <a:xfrm>
            <a:off x="3679415" y="0"/>
            <a:ext cx="2052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StoryMap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79707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5243" y="746456"/>
            <a:ext cx="315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Point Features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155243" y="2822366"/>
            <a:ext cx="315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Line Features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155243" y="4815321"/>
            <a:ext cx="315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Polygon Features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760018" y="110576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732360" y="1079781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789705" y="1136303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785671" y="112912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2" name="Text Box 190"/>
          <p:cNvSpPr txBox="1">
            <a:spLocks noChangeArrowheads="1"/>
          </p:cNvSpPr>
          <p:nvPr/>
        </p:nvSpPr>
        <p:spPr bwMode="auto">
          <a:xfrm rot="16200000">
            <a:off x="3525997" y="1384805"/>
            <a:ext cx="907168" cy="2308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Dashboard</a:t>
            </a:r>
          </a:p>
        </p:txBody>
      </p:sp>
      <p:pic>
        <p:nvPicPr>
          <p:cNvPr id="35" name="Picture 34"/>
          <p:cNvPicPr preferRelativeResize="0">
            <a:picLocks/>
          </p:cNvPicPr>
          <p:nvPr/>
        </p:nvPicPr>
        <p:blipFill rotWithShape="1">
          <a:blip r:embed="rId3"/>
          <a:srcRect l="4424" t="1724" r="7764" b="7306"/>
          <a:stretch/>
        </p:blipFill>
        <p:spPr>
          <a:xfrm>
            <a:off x="4189391" y="1147308"/>
            <a:ext cx="1426464" cy="1161288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 bwMode="auto">
          <a:xfrm>
            <a:off x="5300684" y="1160434"/>
            <a:ext cx="296426" cy="296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6" name="Text Box 190"/>
          <p:cNvSpPr txBox="1">
            <a:spLocks noChangeArrowheads="1"/>
          </p:cNvSpPr>
          <p:nvPr/>
        </p:nvSpPr>
        <p:spPr bwMode="auto">
          <a:xfrm>
            <a:off x="5202113" y="1125667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org</a:t>
            </a:r>
          </a:p>
        </p:txBody>
      </p:sp>
      <p:sp>
        <p:nvSpPr>
          <p:cNvPr id="50" name="Rounded Rectangle 2"/>
          <p:cNvSpPr>
            <a:spLocks noChangeArrowheads="1"/>
          </p:cNvSpPr>
          <p:nvPr/>
        </p:nvSpPr>
        <p:spPr bwMode="auto">
          <a:xfrm>
            <a:off x="3790294" y="1839352"/>
            <a:ext cx="1837944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51" name="Picture 50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3831382" y="1901124"/>
            <a:ext cx="320040" cy="320040"/>
          </a:xfrm>
          <a:prstGeom prst="rect">
            <a:avLst/>
          </a:prstGeom>
        </p:spPr>
      </p:pic>
      <p:sp>
        <p:nvSpPr>
          <p:cNvPr id="53" name="Text Box 190"/>
          <p:cNvSpPr txBox="1">
            <a:spLocks noChangeArrowheads="1"/>
          </p:cNvSpPr>
          <p:nvPr/>
        </p:nvSpPr>
        <p:spPr bwMode="auto">
          <a:xfrm>
            <a:off x="4279750" y="1913831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6682540" y="110576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6654882" y="1079781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6712227" y="1136303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6705413" y="112912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2" name="Text Box 190"/>
          <p:cNvSpPr txBox="1">
            <a:spLocks noChangeArrowheads="1"/>
          </p:cNvSpPr>
          <p:nvPr/>
        </p:nvSpPr>
        <p:spPr bwMode="auto">
          <a:xfrm rot="16200000">
            <a:off x="6456245" y="1385455"/>
            <a:ext cx="907168" cy="2308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Dashboard</a:t>
            </a:r>
          </a:p>
        </p:txBody>
      </p:sp>
      <p:pic>
        <p:nvPicPr>
          <p:cNvPr id="103" name="Picture 102"/>
          <p:cNvPicPr preferRelativeResize="0">
            <a:picLocks/>
          </p:cNvPicPr>
          <p:nvPr/>
        </p:nvPicPr>
        <p:blipFill rotWithShape="1">
          <a:blip r:embed="rId3"/>
          <a:srcRect l="4424" t="1724" r="7764" b="7306"/>
          <a:stretch/>
        </p:blipFill>
        <p:spPr>
          <a:xfrm>
            <a:off x="7108716" y="1147308"/>
            <a:ext cx="1426464" cy="1161288"/>
          </a:xfrm>
          <a:prstGeom prst="rect">
            <a:avLst/>
          </a:prstGeom>
        </p:spPr>
      </p:pic>
      <p:sp>
        <p:nvSpPr>
          <p:cNvPr id="104" name="Oval 103"/>
          <p:cNvSpPr/>
          <p:nvPr/>
        </p:nvSpPr>
        <p:spPr bwMode="auto">
          <a:xfrm>
            <a:off x="8223206" y="1160434"/>
            <a:ext cx="296426" cy="296426"/>
          </a:xfrm>
          <a:prstGeom prst="ellips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5" name="Text Box 190"/>
          <p:cNvSpPr txBox="1">
            <a:spLocks noChangeArrowheads="1"/>
          </p:cNvSpPr>
          <p:nvPr/>
        </p:nvSpPr>
        <p:spPr bwMode="auto">
          <a:xfrm>
            <a:off x="8124635" y="1135872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grp</a:t>
            </a:r>
          </a:p>
        </p:txBody>
      </p:sp>
      <p:sp>
        <p:nvSpPr>
          <p:cNvPr id="106" name="Rounded Rectangle 2"/>
          <p:cNvSpPr>
            <a:spLocks noChangeArrowheads="1"/>
          </p:cNvSpPr>
          <p:nvPr/>
        </p:nvSpPr>
        <p:spPr bwMode="auto">
          <a:xfrm>
            <a:off x="6709047" y="1839352"/>
            <a:ext cx="1837944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07" name="Picture 106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6753177" y="1900909"/>
            <a:ext cx="320040" cy="320040"/>
          </a:xfrm>
          <a:prstGeom prst="rect">
            <a:avLst/>
          </a:prstGeom>
        </p:spPr>
      </p:pic>
      <p:sp>
        <p:nvSpPr>
          <p:cNvPr id="108" name="Text Box 190"/>
          <p:cNvSpPr txBox="1">
            <a:spLocks noChangeArrowheads="1"/>
          </p:cNvSpPr>
          <p:nvPr/>
        </p:nvSpPr>
        <p:spPr bwMode="auto">
          <a:xfrm>
            <a:off x="7195900" y="1921133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851803" y="31839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24145" y="31579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881490" y="32145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874676" y="32073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44" name="Picture 143"/>
          <p:cNvPicPr preferRelativeResize="0">
            <a:picLocks/>
          </p:cNvPicPr>
          <p:nvPr/>
        </p:nvPicPr>
        <p:blipFill rotWithShape="1">
          <a:blip r:embed="rId5"/>
          <a:srcRect l="13388"/>
          <a:stretch/>
        </p:blipFill>
        <p:spPr>
          <a:xfrm>
            <a:off x="1281196" y="3222893"/>
            <a:ext cx="1426464" cy="1161288"/>
          </a:xfrm>
          <a:prstGeom prst="rect">
            <a:avLst/>
          </a:prstGeom>
        </p:spPr>
      </p:pic>
      <p:sp>
        <p:nvSpPr>
          <p:cNvPr id="129" name="Rounded Rectangle 2"/>
          <p:cNvSpPr>
            <a:spLocks noChangeArrowheads="1"/>
          </p:cNvSpPr>
          <p:nvPr/>
        </p:nvSpPr>
        <p:spPr bwMode="auto">
          <a:xfrm>
            <a:off x="885250" y="3916425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30" name="Picture 129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922381" y="3978647"/>
            <a:ext cx="320040" cy="320040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 bwMode="auto">
          <a:xfrm>
            <a:off x="2392469" y="3238639"/>
            <a:ext cx="296426" cy="296426"/>
          </a:xfrm>
          <a:prstGeom prst="ellipse">
            <a:avLst/>
          </a:prstGeom>
          <a:solidFill>
            <a:srgbClr val="1D972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8" name="Text Box 190"/>
          <p:cNvSpPr txBox="1">
            <a:spLocks noChangeArrowheads="1"/>
          </p:cNvSpPr>
          <p:nvPr/>
        </p:nvSpPr>
        <p:spPr bwMode="auto">
          <a:xfrm>
            <a:off x="2293898" y="3227725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all</a:t>
            </a:r>
          </a:p>
        </p:txBody>
      </p:sp>
      <p:sp>
        <p:nvSpPr>
          <p:cNvPr id="125" name="Text Box 190"/>
          <p:cNvSpPr txBox="1">
            <a:spLocks noChangeArrowheads="1"/>
          </p:cNvSpPr>
          <p:nvPr/>
        </p:nvSpPr>
        <p:spPr bwMode="auto">
          <a:xfrm rot="16200000">
            <a:off x="612764" y="3464320"/>
            <a:ext cx="918784" cy="2308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Dashboard</a:t>
            </a:r>
          </a:p>
        </p:txBody>
      </p:sp>
      <p:sp>
        <p:nvSpPr>
          <p:cNvPr id="131" name="Text Box 190"/>
          <p:cNvSpPr txBox="1">
            <a:spLocks noChangeArrowheads="1"/>
          </p:cNvSpPr>
          <p:nvPr/>
        </p:nvSpPr>
        <p:spPr bwMode="auto">
          <a:xfrm>
            <a:off x="1373755" y="3998878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3760018" y="3183679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3732360" y="3157694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3789705" y="3214216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3782891" y="3207039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78" name="Picture 17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87" y="3225906"/>
            <a:ext cx="1422399" cy="1161288"/>
          </a:xfrm>
          <a:prstGeom prst="rect">
            <a:avLst/>
          </a:prstGeom>
        </p:spPr>
      </p:pic>
      <p:sp>
        <p:nvSpPr>
          <p:cNvPr id="114" name="Text Box 190"/>
          <p:cNvSpPr txBox="1">
            <a:spLocks noChangeArrowheads="1"/>
          </p:cNvSpPr>
          <p:nvPr/>
        </p:nvSpPr>
        <p:spPr bwMode="auto">
          <a:xfrm rot="16200000">
            <a:off x="3530801" y="3465466"/>
            <a:ext cx="907168" cy="2308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Dashboard</a:t>
            </a:r>
          </a:p>
        </p:txBody>
      </p:sp>
      <p:sp>
        <p:nvSpPr>
          <p:cNvPr id="118" name="Rounded Rectangle 2"/>
          <p:cNvSpPr>
            <a:spLocks noChangeArrowheads="1"/>
          </p:cNvSpPr>
          <p:nvPr/>
        </p:nvSpPr>
        <p:spPr bwMode="auto">
          <a:xfrm>
            <a:off x="3793424" y="3916133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19" name="Picture 118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3831382" y="3978647"/>
            <a:ext cx="320040" cy="320040"/>
          </a:xfrm>
          <a:prstGeom prst="rect">
            <a:avLst/>
          </a:prstGeom>
        </p:spPr>
      </p:pic>
      <p:sp>
        <p:nvSpPr>
          <p:cNvPr id="116" name="Oval 115"/>
          <p:cNvSpPr/>
          <p:nvPr/>
        </p:nvSpPr>
        <p:spPr bwMode="auto">
          <a:xfrm>
            <a:off x="5300684" y="3238347"/>
            <a:ext cx="296426" cy="296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7" name="Text Box 190"/>
          <p:cNvSpPr txBox="1">
            <a:spLocks noChangeArrowheads="1"/>
          </p:cNvSpPr>
          <p:nvPr/>
        </p:nvSpPr>
        <p:spPr bwMode="auto">
          <a:xfrm>
            <a:off x="5202113" y="3203580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org</a:t>
            </a:r>
          </a:p>
        </p:txBody>
      </p:sp>
      <p:sp>
        <p:nvSpPr>
          <p:cNvPr id="120" name="Text Box 190"/>
          <p:cNvSpPr txBox="1">
            <a:spLocks noChangeArrowheads="1"/>
          </p:cNvSpPr>
          <p:nvPr/>
        </p:nvSpPr>
        <p:spPr bwMode="auto">
          <a:xfrm>
            <a:off x="4278839" y="3998586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851803" y="52095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824145" y="51835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881490" y="52401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874676" y="52329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83" name="Picture 182"/>
          <p:cNvPicPr preferRelativeResize="0">
            <a:picLocks/>
          </p:cNvPicPr>
          <p:nvPr/>
        </p:nvPicPr>
        <p:blipFill rotWithShape="1">
          <a:blip r:embed="rId7"/>
          <a:srcRect l="7839"/>
          <a:stretch/>
        </p:blipFill>
        <p:spPr>
          <a:xfrm>
            <a:off x="1279345" y="5249531"/>
            <a:ext cx="1426464" cy="1161288"/>
          </a:xfrm>
          <a:prstGeom prst="rect">
            <a:avLst/>
          </a:prstGeom>
        </p:spPr>
      </p:pic>
      <p:sp>
        <p:nvSpPr>
          <p:cNvPr id="160" name="Text Box 190"/>
          <p:cNvSpPr txBox="1">
            <a:spLocks noChangeArrowheads="1"/>
          </p:cNvSpPr>
          <p:nvPr/>
        </p:nvSpPr>
        <p:spPr bwMode="auto">
          <a:xfrm rot="16200000">
            <a:off x="625781" y="5483053"/>
            <a:ext cx="907168" cy="2308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Dashboard</a:t>
            </a:r>
          </a:p>
        </p:txBody>
      </p:sp>
      <p:sp>
        <p:nvSpPr>
          <p:cNvPr id="162" name="Oval 161"/>
          <p:cNvSpPr/>
          <p:nvPr/>
        </p:nvSpPr>
        <p:spPr bwMode="auto">
          <a:xfrm>
            <a:off x="2392469" y="5264239"/>
            <a:ext cx="296426" cy="296426"/>
          </a:xfrm>
          <a:prstGeom prst="ellipse">
            <a:avLst/>
          </a:prstGeom>
          <a:solidFill>
            <a:srgbClr val="1D972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3" name="Text Box 190"/>
          <p:cNvSpPr txBox="1">
            <a:spLocks noChangeArrowheads="1"/>
          </p:cNvSpPr>
          <p:nvPr/>
        </p:nvSpPr>
        <p:spPr bwMode="auto">
          <a:xfrm>
            <a:off x="2293898" y="5253325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all</a:t>
            </a:r>
          </a:p>
        </p:txBody>
      </p:sp>
      <p:sp>
        <p:nvSpPr>
          <p:cNvPr id="164" name="Rounded Rectangle 2"/>
          <p:cNvSpPr>
            <a:spLocks noChangeArrowheads="1"/>
          </p:cNvSpPr>
          <p:nvPr/>
        </p:nvSpPr>
        <p:spPr bwMode="auto">
          <a:xfrm>
            <a:off x="884745" y="5941723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65" name="Picture 164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918904" y="6004528"/>
            <a:ext cx="320040" cy="320040"/>
          </a:xfrm>
          <a:prstGeom prst="rect">
            <a:avLst/>
          </a:prstGeom>
        </p:spPr>
      </p:pic>
      <p:sp>
        <p:nvSpPr>
          <p:cNvPr id="166" name="Text Box 190"/>
          <p:cNvSpPr txBox="1">
            <a:spLocks noChangeArrowheads="1"/>
          </p:cNvSpPr>
          <p:nvPr/>
        </p:nvSpPr>
        <p:spPr bwMode="auto">
          <a:xfrm>
            <a:off x="1373430" y="6024176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45" name="Rectangle 144"/>
          <p:cNvSpPr/>
          <p:nvPr/>
        </p:nvSpPr>
        <p:spPr bwMode="auto">
          <a:xfrm>
            <a:off x="3760018" y="52095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3732360" y="51835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3789705" y="52401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782891" y="52329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82" name="Picture 181"/>
          <p:cNvPicPr preferRelativeResize="0">
            <a:picLocks/>
          </p:cNvPicPr>
          <p:nvPr/>
        </p:nvPicPr>
        <p:blipFill rotWithShape="1">
          <a:blip r:embed="rId8"/>
          <a:srcRect r="14988"/>
          <a:stretch/>
        </p:blipFill>
        <p:spPr>
          <a:xfrm>
            <a:off x="4185733" y="5247035"/>
            <a:ext cx="1426464" cy="1161288"/>
          </a:xfrm>
          <a:prstGeom prst="rect">
            <a:avLst/>
          </a:prstGeom>
        </p:spPr>
      </p:pic>
      <p:sp>
        <p:nvSpPr>
          <p:cNvPr id="149" name="Text Box 190"/>
          <p:cNvSpPr txBox="1">
            <a:spLocks noChangeArrowheads="1"/>
          </p:cNvSpPr>
          <p:nvPr/>
        </p:nvSpPr>
        <p:spPr bwMode="auto">
          <a:xfrm rot="16200000">
            <a:off x="3529648" y="5483053"/>
            <a:ext cx="907168" cy="2308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Dashboard</a:t>
            </a:r>
          </a:p>
        </p:txBody>
      </p:sp>
      <p:sp>
        <p:nvSpPr>
          <p:cNvPr id="151" name="Oval 150"/>
          <p:cNvSpPr/>
          <p:nvPr/>
        </p:nvSpPr>
        <p:spPr bwMode="auto">
          <a:xfrm>
            <a:off x="5300684" y="5264239"/>
            <a:ext cx="296426" cy="296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2" name="Text Box 190"/>
          <p:cNvSpPr txBox="1">
            <a:spLocks noChangeArrowheads="1"/>
          </p:cNvSpPr>
          <p:nvPr/>
        </p:nvSpPr>
        <p:spPr bwMode="auto">
          <a:xfrm>
            <a:off x="5202113" y="5229472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org</a:t>
            </a:r>
          </a:p>
        </p:txBody>
      </p:sp>
      <p:sp>
        <p:nvSpPr>
          <p:cNvPr id="153" name="Rounded Rectangle 2"/>
          <p:cNvSpPr>
            <a:spLocks noChangeArrowheads="1"/>
          </p:cNvSpPr>
          <p:nvPr/>
        </p:nvSpPr>
        <p:spPr bwMode="auto">
          <a:xfrm>
            <a:off x="3797698" y="5945362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54" name="Picture 153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3831382" y="6001046"/>
            <a:ext cx="320040" cy="320040"/>
          </a:xfrm>
          <a:prstGeom prst="rect">
            <a:avLst/>
          </a:prstGeom>
        </p:spPr>
      </p:pic>
      <p:sp>
        <p:nvSpPr>
          <p:cNvPr id="155" name="Text Box 190"/>
          <p:cNvSpPr txBox="1">
            <a:spLocks noChangeArrowheads="1"/>
          </p:cNvSpPr>
          <p:nvPr/>
        </p:nvSpPr>
        <p:spPr bwMode="auto">
          <a:xfrm>
            <a:off x="4279959" y="6018894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6682540" y="520957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6654882" y="5183586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6712227" y="5240108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6705413" y="5232931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84" name="Picture 183"/>
          <p:cNvPicPr preferRelativeResize="0">
            <a:picLocks/>
          </p:cNvPicPr>
          <p:nvPr/>
        </p:nvPicPr>
        <p:blipFill rotWithShape="1">
          <a:blip r:embed="rId9"/>
          <a:srcRect l="5678" r="5693" b="11678"/>
          <a:stretch/>
        </p:blipFill>
        <p:spPr>
          <a:xfrm>
            <a:off x="7108928" y="5247971"/>
            <a:ext cx="1426464" cy="1161288"/>
          </a:xfrm>
          <a:prstGeom prst="rect">
            <a:avLst/>
          </a:prstGeom>
        </p:spPr>
      </p:pic>
      <p:sp>
        <p:nvSpPr>
          <p:cNvPr id="171" name="Text Box 190"/>
          <p:cNvSpPr txBox="1">
            <a:spLocks noChangeArrowheads="1"/>
          </p:cNvSpPr>
          <p:nvPr/>
        </p:nvSpPr>
        <p:spPr bwMode="auto">
          <a:xfrm rot="16200000">
            <a:off x="6456403" y="5483984"/>
            <a:ext cx="907168" cy="2308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Dashboard</a:t>
            </a:r>
          </a:p>
        </p:txBody>
      </p:sp>
      <p:sp>
        <p:nvSpPr>
          <p:cNvPr id="173" name="Oval 172"/>
          <p:cNvSpPr/>
          <p:nvPr/>
        </p:nvSpPr>
        <p:spPr bwMode="auto">
          <a:xfrm>
            <a:off x="8223206" y="5264239"/>
            <a:ext cx="296426" cy="296426"/>
          </a:xfrm>
          <a:prstGeom prst="ellips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4" name="Text Box 190"/>
          <p:cNvSpPr txBox="1">
            <a:spLocks noChangeArrowheads="1"/>
          </p:cNvSpPr>
          <p:nvPr/>
        </p:nvSpPr>
        <p:spPr bwMode="auto">
          <a:xfrm>
            <a:off x="8124635" y="5239677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grp</a:t>
            </a:r>
          </a:p>
        </p:txBody>
      </p:sp>
      <p:sp>
        <p:nvSpPr>
          <p:cNvPr id="175" name="Rounded Rectangle 2"/>
          <p:cNvSpPr>
            <a:spLocks noChangeArrowheads="1"/>
          </p:cNvSpPr>
          <p:nvPr/>
        </p:nvSpPr>
        <p:spPr bwMode="auto">
          <a:xfrm>
            <a:off x="6716743" y="5945362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76" name="Picture 175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6754361" y="6004438"/>
            <a:ext cx="320040" cy="320040"/>
          </a:xfrm>
          <a:prstGeom prst="rect">
            <a:avLst/>
          </a:prstGeom>
        </p:spPr>
      </p:pic>
      <p:sp>
        <p:nvSpPr>
          <p:cNvPr id="177" name="Text Box 190"/>
          <p:cNvSpPr txBox="1">
            <a:spLocks noChangeArrowheads="1"/>
          </p:cNvSpPr>
          <p:nvPr/>
        </p:nvSpPr>
        <p:spPr bwMode="auto">
          <a:xfrm>
            <a:off x="7201913" y="6022537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pic>
        <p:nvPicPr>
          <p:cNvPr id="109" name="Picture 108" hidden="1">
            <a:extLst>
              <a:ext uri="{FF2B5EF4-FFF2-40B4-BE49-F238E27FC236}">
                <a16:creationId xmlns:a16="http://schemas.microsoft.com/office/drawing/2014/main" id="{38E2C175-C16B-42F3-849F-0BFEDF6083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43" y="4022719"/>
            <a:ext cx="294026" cy="289502"/>
          </a:xfrm>
          <a:prstGeom prst="rect">
            <a:avLst/>
          </a:prstGeom>
        </p:spPr>
      </p:pic>
      <p:sp>
        <p:nvSpPr>
          <p:cNvPr id="132" name="Rectangle 131"/>
          <p:cNvSpPr/>
          <p:nvPr/>
        </p:nvSpPr>
        <p:spPr bwMode="auto">
          <a:xfrm>
            <a:off x="6682540" y="3186588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654882" y="3160603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712227" y="3217125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705413" y="3209948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43" name="Picture 142"/>
          <p:cNvPicPr preferRelativeResize="0">
            <a:picLocks/>
          </p:cNvPicPr>
          <p:nvPr/>
        </p:nvPicPr>
        <p:blipFill rotWithShape="1">
          <a:blip r:embed="rId11"/>
          <a:srcRect r="25344"/>
          <a:stretch/>
        </p:blipFill>
        <p:spPr>
          <a:xfrm>
            <a:off x="7112550" y="3226300"/>
            <a:ext cx="1424469" cy="1161288"/>
          </a:xfrm>
          <a:prstGeom prst="rect">
            <a:avLst/>
          </a:prstGeom>
        </p:spPr>
      </p:pic>
      <p:sp>
        <p:nvSpPr>
          <p:cNvPr id="136" name="Text Box 190"/>
          <p:cNvSpPr txBox="1">
            <a:spLocks noChangeArrowheads="1"/>
          </p:cNvSpPr>
          <p:nvPr/>
        </p:nvSpPr>
        <p:spPr bwMode="auto">
          <a:xfrm rot="16200000">
            <a:off x="6458829" y="3465466"/>
            <a:ext cx="907168" cy="2308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Dashboard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733493-0344-4141-8C03-B4FE305A141D}"/>
              </a:ext>
            </a:extLst>
          </p:cNvPr>
          <p:cNvGrpSpPr/>
          <p:nvPr/>
        </p:nvGrpSpPr>
        <p:grpSpPr>
          <a:xfrm>
            <a:off x="8124635" y="3216694"/>
            <a:ext cx="492369" cy="320988"/>
            <a:chOff x="8067845" y="3210485"/>
            <a:chExt cx="492369" cy="320988"/>
          </a:xfrm>
        </p:grpSpPr>
        <p:sp>
          <p:nvSpPr>
            <p:cNvPr id="138" name="Oval 137"/>
            <p:cNvSpPr/>
            <p:nvPr/>
          </p:nvSpPr>
          <p:spPr bwMode="auto">
            <a:xfrm>
              <a:off x="8166416" y="3235047"/>
              <a:ext cx="296426" cy="296426"/>
            </a:xfrm>
            <a:prstGeom prst="ellipse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Arial" charset="0"/>
                <a:ea typeface="ＭＳ Ｐゴシック" pitchFamily="16" charset="-128"/>
              </a:endParaRPr>
            </a:p>
          </p:txBody>
        </p:sp>
        <p:sp>
          <p:nvSpPr>
            <p:cNvPr id="139" name="Text Box 190"/>
            <p:cNvSpPr txBox="1">
              <a:spLocks noChangeArrowheads="1"/>
            </p:cNvSpPr>
            <p:nvPr/>
          </p:nvSpPr>
          <p:spPr bwMode="auto">
            <a:xfrm>
              <a:off x="8067845" y="3210485"/>
              <a:ext cx="492369" cy="3077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rbel" pitchFamily="34" charset="0"/>
                  <a:cs typeface="Estrangelo Edessa" pitchFamily="66" charset="0"/>
                </a:rPr>
                <a:t>grp</a:t>
              </a:r>
            </a:p>
          </p:txBody>
        </p:sp>
      </p:grpSp>
      <p:sp>
        <p:nvSpPr>
          <p:cNvPr id="140" name="Rounded Rectangle 2"/>
          <p:cNvSpPr>
            <a:spLocks noChangeArrowheads="1"/>
          </p:cNvSpPr>
          <p:nvPr/>
        </p:nvSpPr>
        <p:spPr bwMode="auto">
          <a:xfrm>
            <a:off x="6716935" y="3915705"/>
            <a:ext cx="1824147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42" name="Text Box 190"/>
          <p:cNvSpPr txBox="1">
            <a:spLocks noChangeArrowheads="1"/>
          </p:cNvSpPr>
          <p:nvPr/>
        </p:nvSpPr>
        <p:spPr bwMode="auto">
          <a:xfrm>
            <a:off x="7200795" y="3998158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pic>
        <p:nvPicPr>
          <p:cNvPr id="141" name="Picture 140"/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6750513" y="3978647"/>
            <a:ext cx="320040" cy="32004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 bwMode="auto">
          <a:xfrm>
            <a:off x="851803" y="110576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824145" y="1079781"/>
            <a:ext cx="1946275" cy="12938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881490" y="1136303"/>
            <a:ext cx="495685" cy="119966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874676" y="1129126"/>
            <a:ext cx="1847190" cy="1195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9" name="Text Box 190"/>
          <p:cNvSpPr txBox="1">
            <a:spLocks noChangeArrowheads="1"/>
          </p:cNvSpPr>
          <p:nvPr/>
        </p:nvSpPr>
        <p:spPr bwMode="auto">
          <a:xfrm rot="16200000">
            <a:off x="625526" y="1383715"/>
            <a:ext cx="907168" cy="2308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Dashboard</a:t>
            </a:r>
          </a:p>
        </p:txBody>
      </p:sp>
      <p:pic>
        <p:nvPicPr>
          <p:cNvPr id="60" name="Picture 59"/>
          <p:cNvPicPr preferRelativeResize="0">
            <a:picLocks/>
          </p:cNvPicPr>
          <p:nvPr/>
        </p:nvPicPr>
        <p:blipFill rotWithShape="1">
          <a:blip r:embed="rId3"/>
          <a:srcRect l="4424" t="1724" r="7764" b="7306"/>
          <a:stretch/>
        </p:blipFill>
        <p:spPr>
          <a:xfrm>
            <a:off x="1280998" y="1146272"/>
            <a:ext cx="1426464" cy="1161288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 bwMode="auto">
          <a:xfrm>
            <a:off x="2392469" y="1160434"/>
            <a:ext cx="296426" cy="296426"/>
          </a:xfrm>
          <a:prstGeom prst="ellipse">
            <a:avLst/>
          </a:prstGeom>
          <a:solidFill>
            <a:srgbClr val="1D972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62" name="Text Box 190"/>
          <p:cNvSpPr txBox="1">
            <a:spLocks noChangeArrowheads="1"/>
          </p:cNvSpPr>
          <p:nvPr/>
        </p:nvSpPr>
        <p:spPr bwMode="auto">
          <a:xfrm>
            <a:off x="2293898" y="1149520"/>
            <a:ext cx="4923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Estrangelo Edessa" pitchFamily="66" charset="0"/>
              </a:rPr>
              <a:t>all</a:t>
            </a:r>
          </a:p>
        </p:txBody>
      </p:sp>
      <p:sp>
        <p:nvSpPr>
          <p:cNvPr id="63" name="Rounded Rectangle 2"/>
          <p:cNvSpPr>
            <a:spLocks noChangeArrowheads="1"/>
          </p:cNvSpPr>
          <p:nvPr/>
        </p:nvSpPr>
        <p:spPr bwMode="auto">
          <a:xfrm>
            <a:off x="878310" y="1839352"/>
            <a:ext cx="1837944" cy="4726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rgbClr val="9BCDFF">
                  <a:lumMod val="25000"/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A3264">
                  <a:lumMod val="50000"/>
                  <a:alpha val="20000"/>
                </a:srgbClr>
              </a:gs>
              <a:gs pos="73000">
                <a:srgbClr val="0A3264">
                  <a:lumMod val="50000"/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796" tIns="45898" rIns="91796" bIns="45898" anchor="ctr"/>
          <a:lstStyle/>
          <a:p>
            <a:pPr defTabSz="917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65" name="Text Box 190"/>
          <p:cNvSpPr txBox="1">
            <a:spLocks noChangeArrowheads="1"/>
          </p:cNvSpPr>
          <p:nvPr/>
        </p:nvSpPr>
        <p:spPr bwMode="auto">
          <a:xfrm>
            <a:off x="1374418" y="1921805"/>
            <a:ext cx="135049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5857DA-4240-4C01-9200-CC22C7D52B00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922381" y="1901124"/>
            <a:ext cx="320040" cy="3200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686395E-ACA6-4E09-A932-A508FE223CAF}"/>
              </a:ext>
            </a:extLst>
          </p:cNvPr>
          <p:cNvSpPr txBox="1"/>
          <p:nvPr/>
        </p:nvSpPr>
        <p:spPr>
          <a:xfrm>
            <a:off x="3543161" y="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Dashboard</a:t>
            </a:r>
          </a:p>
        </p:txBody>
      </p:sp>
    </p:spTree>
    <p:extLst>
      <p:ext uri="{BB962C8B-B14F-4D97-AF65-F5344CB8AC3E}">
        <p14:creationId xmlns:p14="http://schemas.microsoft.com/office/powerpoint/2010/main" val="124227870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Esri Corporate 2010">
  <a:themeElements>
    <a:clrScheme name="ESRI 2010 v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73763"/>
      </a:accent1>
      <a:accent2>
        <a:srgbClr val="009DD9"/>
      </a:accent2>
      <a:accent3>
        <a:srgbClr val="0BD0D9"/>
      </a:accent3>
      <a:accent4>
        <a:srgbClr val="9BCDFF"/>
      </a:accent4>
      <a:accent5>
        <a:srgbClr val="FFFF99"/>
      </a:accent5>
      <a:accent6>
        <a:srgbClr val="FFFF65"/>
      </a:accent6>
      <a:hlink>
        <a:srgbClr val="FFFF00"/>
      </a:hlink>
      <a:folHlink>
        <a:srgbClr val="85DFD0"/>
      </a:folHlink>
    </a:clrScheme>
    <a:fontScheme name="ESRI 2010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wrap="none" rtlCol="0" anchor="ctr"/>
      <a:lstStyle>
        <a:defPPr algn="ctr">
          <a:defRPr sz="1200" dirty="0">
            <a:solidFill>
              <a:schemeClr val="tx2"/>
            </a:solidFill>
            <a:latin typeface="Arial" charset="0"/>
            <a:ea typeface="ＭＳ Ｐゴシック" pitchFamily="16" charset="-128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 bwMode="auto">
        <a:noFill/>
        <a:ln w="25400">
          <a:solidFill>
            <a:srgbClr val="FFFF66"/>
          </a:solidFill>
          <a:round/>
          <a:headEnd type="none" w="lg" len="med"/>
          <a:tailEnd type="triangle" w="lg" len="med"/>
        </a:ln>
        <a:effectLst/>
      </a:spPr>
      <a:bodyPr/>
      <a:lstStyle/>
    </a:lnDef>
    <a:txDef>
      <a:spPr>
        <a:noFill/>
      </a:spPr>
      <a:bodyPr wrap="none" lIns="0" tIns="0" rIns="0" bIns="0">
        <a:spAutoFit/>
      </a:bodyPr>
      <a:lstStyle>
        <a:defPPr>
          <a:defRPr sz="1200" dirty="0">
            <a:latin typeface="Arial" charset="0"/>
            <a:ea typeface="ＭＳ Ｐゴシック" pitchFamily="34" charset="-128"/>
            <a:cs typeface="Arial" pitchFamily="34" charset="0"/>
            <a:sym typeface="Arial" pitchFamily="26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326097"/>
        </a:lt1>
        <a:dk2>
          <a:srgbClr val="FFFFFF"/>
        </a:dk2>
        <a:lt2>
          <a:srgbClr val="000000"/>
        </a:lt2>
        <a:accent1>
          <a:srgbClr val="A7C32F"/>
        </a:accent1>
        <a:accent2>
          <a:srgbClr val="FFFF66"/>
        </a:accent2>
        <a:accent3>
          <a:srgbClr val="ADB6C9"/>
        </a:accent3>
        <a:accent4>
          <a:srgbClr val="000000"/>
        </a:accent4>
        <a:accent5>
          <a:srgbClr val="D0DEAD"/>
        </a:accent5>
        <a:accent6>
          <a:srgbClr val="E7E75C"/>
        </a:accent6>
        <a:hlink>
          <a:srgbClr val="FFFF66"/>
        </a:hlink>
        <a:folHlink>
          <a:srgbClr val="FC921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sri Corporate 2010">
  <a:themeElements>
    <a:clrScheme name="esri 2010">
      <a:dk1>
        <a:sysClr val="windowText" lastClr="000000"/>
      </a:dk1>
      <a:lt1>
        <a:sysClr val="window" lastClr="FFFFFF"/>
      </a:lt1>
      <a:dk2>
        <a:srgbClr val="001446"/>
      </a:dk2>
      <a:lt2>
        <a:srgbClr val="FFFF96"/>
      </a:lt2>
      <a:accent1>
        <a:srgbClr val="A3CA4B"/>
      </a:accent1>
      <a:accent2>
        <a:srgbClr val="FAC15A"/>
      </a:accent2>
      <a:accent3>
        <a:srgbClr val="ED982D"/>
      </a:accent3>
      <a:accent4>
        <a:srgbClr val="5EB4E6"/>
      </a:accent4>
      <a:accent5>
        <a:srgbClr val="8DA3E8"/>
      </a:accent5>
      <a:accent6>
        <a:srgbClr val="B996D5"/>
      </a:accent6>
      <a:hlink>
        <a:srgbClr val="9BCDFF"/>
      </a:hlink>
      <a:folHlink>
        <a:srgbClr val="8C8C8C"/>
      </a:folHlink>
    </a:clrScheme>
    <a:fontScheme name="ESRI 2010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wrap="none" rtlCol="0" anchor="ctr"/>
      <a:lstStyle>
        <a:defPPr algn="ctr">
          <a:defRPr sz="1200" dirty="0">
            <a:solidFill>
              <a:schemeClr val="tx2"/>
            </a:solidFill>
            <a:latin typeface="Arial" charset="0"/>
            <a:ea typeface="ＭＳ Ｐゴシック" pitchFamily="16" charset="-128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 bwMode="auto">
        <a:noFill/>
        <a:ln w="25400">
          <a:solidFill>
            <a:srgbClr val="FFFF66"/>
          </a:solidFill>
          <a:round/>
          <a:headEnd type="none" w="lg" len="med"/>
          <a:tailEnd type="triangle" w="lg" len="med"/>
        </a:ln>
        <a:effectLst/>
      </a:spPr>
      <a:bodyPr/>
      <a:lstStyle/>
    </a:lnDef>
    <a:txDef>
      <a:spPr>
        <a:noFill/>
      </a:spPr>
      <a:bodyPr wrap="none" lIns="0" tIns="0" rIns="0" bIns="0">
        <a:spAutoFit/>
      </a:bodyPr>
      <a:lstStyle>
        <a:defPPr>
          <a:defRPr sz="1200" dirty="0">
            <a:latin typeface="Arial" charset="0"/>
            <a:ea typeface="ＭＳ Ｐゴシック" pitchFamily="34" charset="-128"/>
            <a:cs typeface="Arial" pitchFamily="34" charset="0"/>
            <a:sym typeface="Arial" pitchFamily="26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326097"/>
        </a:lt1>
        <a:dk2>
          <a:srgbClr val="FFFFFF"/>
        </a:dk2>
        <a:lt2>
          <a:srgbClr val="000000"/>
        </a:lt2>
        <a:accent1>
          <a:srgbClr val="A7C32F"/>
        </a:accent1>
        <a:accent2>
          <a:srgbClr val="FFFF66"/>
        </a:accent2>
        <a:accent3>
          <a:srgbClr val="ADB6C9"/>
        </a:accent3>
        <a:accent4>
          <a:srgbClr val="000000"/>
        </a:accent4>
        <a:accent5>
          <a:srgbClr val="D0DEAD"/>
        </a:accent5>
        <a:accent6>
          <a:srgbClr val="E7E75C"/>
        </a:accent6>
        <a:hlink>
          <a:srgbClr val="FFFF66"/>
        </a:hlink>
        <a:folHlink>
          <a:srgbClr val="FC921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9B520E59C4FC4DAEECD84CC999AAF8" ma:contentTypeVersion="0" ma:contentTypeDescription="Create a new document." ma:contentTypeScope="" ma:versionID="fe04c37265d3b0881bb42bdf5019c52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p:properties xmlns:p="http://schemas.microsoft.com/office/2006/metadata/properties" xmlns:xsi="http://www.w3.org/2001/XMLSchema-instance">
  <documentManagement/>
</p:properties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AF29029-0C77-4873-AC79-ED41D78F0BF4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C5E95DE5-4805-4295-AF6A-A28467D55AA8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87EC23C2-79E1-4E7A-9AC1-54230126507F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ABA58A47-13E6-4A8B-BFEB-755EA38A4D93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CCCCB132-B640-400F-BA92-472B6DD72E79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CE52E283-4458-45D8-8FB0-051C6C5FA1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15.xml><?xml version="1.0" encoding="utf-8"?>
<ds:datastoreItem xmlns:ds="http://schemas.openxmlformats.org/officeDocument/2006/customXml" ds:itemID="{09B5F732-DE1F-4FCF-ABBB-10887C64D580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B36726B0-5F56-4FAB-8BCE-7974773F8ED1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D35C473A-48C1-4923-BB76-65D5C076B2D0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4FC6187D-1CB6-488C-ACDE-391884BD7C25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E725F812-5A61-4D27-8EA3-6B859E7F2510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ADF3793A-F5D3-4597-A7B4-CE85AC34C24A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88A8BF15-3043-4091-8E49-322F0A0AE72B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00C228C1-20CB-4A66-9D42-EA460ECF8F4A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04C1E581-7EF8-40BC-9133-A177447B4A71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333C86FC-E1C5-4004-B4F1-8C8F0F318EB6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A7DA8987-EC07-4B90-99FB-42DFF413A0FC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85145FA8-89C4-4498-A258-68D7E119C811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0C5169C5-2174-4A07-B37C-1475D80FAF1C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2D40292E-4B61-41E5-A45D-A37DF1829038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2EB164D5-FE86-4899-970D-C49EAC9C3E3E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1CD8B79D-1180-4DE2-8EEC-4B3EC8B68234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5630A2B6-29D5-4B30-A734-9B581C327B94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A565E2D4-B037-4275-B7C8-51AE2E3D75BE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86D97900-092D-448E-B815-87BEC9A6F507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4CD24AA2-20F2-4C49-AE37-EE4EF17B01A5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34F69047-9105-4752-BD14-B94E96D24724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11A55BD9-8FCE-4A44-8C81-557916132798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83E54E77-395C-4FD4-A7F4-470F9E32A51F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58B9AE11-544C-4671-B155-DB209CC0A6B3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B0189332-E81A-4289-952D-E568018EFF41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FA52D14F-99B5-4397-91CF-85DF5D36181B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BF9D5262-7EEF-4D2E-906C-19566A7230C5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A6571F37-EA6C-4A5F-9D50-A575C1FABA98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934F74B2-62BC-4F21-84E5-67ACFE3AA5E2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9D4034C3-DD4E-483F-B8FB-3B71C2280CA9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563C9BF0-6A92-4559-88D0-7F7DA33AAF7B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6B9BD551-E725-4C52-A9F4-D7A51409BAD3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A46C81CB-ECD6-41AE-B53C-F422ECFF61BC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62800296-6BAA-4E52-BC3E-DA069BB87ACE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397C8047-E1D9-4362-91C7-1E7C4C722AD4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6F0EC87E-7F1D-4D87-8844-AE29CC41DC22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EEBFAA0C-405F-4CDA-A855-8F201C12AA67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9A4C29E3-CBB0-4631-BFBE-04C5C85218AB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89DB1387-040C-4995-9917-6489525F33A8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2CEC2868-7FD5-45A6-990E-DCDE483524ED}">
  <ds:schemaRefs>
    <ds:schemaRef ds:uri="http://schemas.microsoft.com/sharepoint/v3/contenttype/forms"/>
  </ds:schemaRefs>
</ds:datastoreItem>
</file>

<file path=customXml/itemProps51.xml><?xml version="1.0" encoding="utf-8"?>
<ds:datastoreItem xmlns:ds="http://schemas.openxmlformats.org/officeDocument/2006/customXml" ds:itemID="{0B137AC6-F18A-42AD-8558-A492F947FBB0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539B2E6A-5403-434A-BE47-FC069DA9C5F6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ED9377B5-E749-4402-9C3C-B01B95C30E45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140ADA69-60F0-4941-B480-0F4CA23678CD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69F83001-EC1F-443F-8D2E-CDAF5CE480C9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33BF864F-9AC3-43C1-95AA-79F90CD671AE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FF943AE5-136F-425D-92DA-3895E823853D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AD372FFC-AF8D-4010-979D-9D1BEB338B26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BB3D6AA6-0B6D-46C6-8C89-5BB7AFAF90F1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6.xml><?xml version="1.0" encoding="utf-8"?>
<ds:datastoreItem xmlns:ds="http://schemas.openxmlformats.org/officeDocument/2006/customXml" ds:itemID="{0991100B-F616-45E5-8496-33EDF075AA85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59875F4D-F4B0-44EC-BC97-5F641BC9BC8C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1CCFD434-DE8A-4ACD-BEED-3CA2A8F99B59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34765CF7-3D72-4B10-8A79-56039ADD621E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52E267F4-2AFD-4365-8733-97426FB578F8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4C07ABE1-7F14-4397-8817-367B0E3C5070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8286BDA0-BFA4-45EB-AD1F-08EC81EBFD50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67F0CAAD-B70E-4F8B-9ECB-FD87B8F51AD2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0F4EA024-E3EE-447A-A218-988552FCA765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D4B04383-A2A4-4689-9F23-2F85968FFBF3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BA23C5DD-59BA-4420-8264-233A5FBCB4AC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1AE2CE2B-5D75-4DE9-9C99-DA2CE8C26099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BC9B2370-1984-4D5F-8CC3-1A540CD77E64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B6FD5858-64DE-4BA4-BD35-6291FBAE7A4C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F9B2123E-75F7-4875-AF3C-A9A8DECB1CEC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D4B2DC78-3802-45D7-83A7-10365C1611AD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A87502EF-8501-4E21-AC55-17E4752B575D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02061D00-FDE9-48E7-B613-472D83D44EB8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F99FB7B0-7F48-4804-98D6-C48A9C529398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B4E6EDE6-D8A4-4B88-AC1A-A97C7C64448B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8BB31A27-8AD3-4761-9F95-086122CA776B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90FD92E2-D091-4173-B841-07F64C3BFCEF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25527183-FD6B-46A9-9514-23A9555338FC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94D892AD-18A8-41A1-A80A-1F97F4717837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18B0A1C7-B8B1-4FD8-863F-D7A168483749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BD2FCEF9-6CA9-4754-B572-E54745074760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5DD2DD12-97C1-4F34-A1C2-E410E0C93924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0C3C84D9-1C99-4848-999D-5E53FF763618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89F90CD5-756A-410D-A121-948185C05AF1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B3FF8512-2EB8-4B96-9BB6-B14551746718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1EA64BD5-6511-44C6-9E50-4AE77E3010C1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614CEEDB-FDFA-4D6E-A58C-20667C76A518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1F2DF0FB-51E7-4FE9-98C9-B4E0E4C070DD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B374B69B-A158-416D-A87E-3367EFBC42CA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AA64B614-9452-4FEA-BCD3-F9549176B463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0CC5A71C-9D61-494A-8922-69A5720E7982}">
  <ds:schemaRefs>
    <ds:schemaRef ds:uri="ESRI.ArcGIS.Mapping.OfficeIntegration.PowerPointInfo"/>
  </ds:schemaRefs>
</ds:datastoreItem>
</file>

<file path=docMetadata/LabelInfo.xml><?xml version="1.0" encoding="utf-8"?>
<clbl:labelList xmlns:clbl="http://schemas.microsoft.com/office/2020/mipLabelMetadata">
  <clbl:label id="{07597248-ea38-451b-8abe-a638eddbac81}" enabled="0" method="" siteId="{07597248-ea38-451b-8abe-a638eddbac8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720</Words>
  <Application>Microsoft Office PowerPoint</Application>
  <PresentationFormat>Letter Paper (8.5x11 in)</PresentationFormat>
  <Paragraphs>396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Corbel</vt:lpstr>
      <vt:lpstr>Lucida Grande</vt:lpstr>
      <vt:lpstr>Times New Roman</vt:lpstr>
      <vt:lpstr>Esri Corporate 2010</vt:lpstr>
      <vt:lpstr>1_Esri Corporate 2010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2010-08-31T19:11:48Z</dcterms:created>
  <dcterms:modified xsi:type="dcterms:W3CDTF">2023-02-27T17:31:14Z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0x010100FD9B520E59C4FC4DAEECD84CC999AAF8</vt:lpwstr>
  </property>
</Properties>
</file>